
<file path=[Content_Types].xml><?xml version="1.0" encoding="utf-8"?>
<Types xmlns="http://schemas.openxmlformats.org/package/2006/content-types"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22.xml"/>
  <Override ContentType="application/vnd.openxmlformats-officedocument.presentationml.slide+xml" PartName="/ppt/slides/slide1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strictFirstAndLastChars="0" saveSubsetFonts="1">
  <p:sldMasterIdLst>
    <p:sldMasterId id="2147483650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</p:sldIdLst>
  <p:sldSz cy="68580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000000"/>
          </p15:clr>
        </p15:guide>
        <p15:guide id="2" pos="2880">
          <p15:clr>
            <a:srgbClr val="000000"/>
          </p15:clr>
        </p15:guide>
      </p15:sldGuideLst>
    </p:ext>
    <p:ext uri="{2D200454-40CA-4A62-9FC3-DE9A4176ACB9}">
      <p15:notesGuideLst>
        <p15:guide id="1" orient="horz" pos="2880">
          <p15:clr>
            <a:srgbClr val="000000"/>
          </p15:clr>
        </p15:guide>
        <p15:guide id="2" pos="2160">
          <p15:clr>
            <a:srgbClr val="000000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2880"/>
      </p:guideLst>
    </p:cSldViewPr>
  </p:slideViewPr>
  <p:notesViewPr>
    <p:cSldViewPr snapToGrid="0">
      <p:cViewPr varScale="1">
        <p:scale>
          <a:sx n="100" d="100"/>
          <a:sy n="100" d="100"/>
        </p:scale>
        <p:origin x="0" y="0"/>
      </p:cViewPr>
      <p:guideLst>
        <p:guide pos="2880" orient="horz"/>
        <p:guide pos="2160"/>
      </p:guideLst>
    </p:cSldViewPr>
  </p:notes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5.xml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4" Type="http://schemas.openxmlformats.org/officeDocument/2006/relationships/slide" Target="slides/slide19.xml"/><Relationship Id="rId23" Type="http://schemas.openxmlformats.org/officeDocument/2006/relationships/slide" Target="slides/slide18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6" Type="http://schemas.openxmlformats.org/officeDocument/2006/relationships/slide" Target="slides/slide21.xml"/><Relationship Id="rId25" Type="http://schemas.openxmlformats.org/officeDocument/2006/relationships/slide" Target="slides/slide20.xml"/><Relationship Id="rId27" Type="http://schemas.openxmlformats.org/officeDocument/2006/relationships/slide" Target="slides/slide22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000000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12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n-US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4" name="Google Shape;4;n"/>
          <p:cNvSpPr txBox="1"/>
          <p:nvPr>
            <p:ph idx="2" type="hd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5" name="Google Shape;5;n"/>
          <p:cNvSpPr txBox="1"/>
          <p:nvPr>
            <p:ph idx="10" type="dt"/>
          </p:nvPr>
        </p:nvSpPr>
        <p:spPr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6" name="Google Shape;6;n"/>
          <p:cNvSpPr/>
          <p:nvPr>
            <p:ph idx="3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7" name="Google Shape;7;n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  <p:sp>
        <p:nvSpPr>
          <p:cNvPr id="8" name="Google Shape;8;n"/>
          <p:cNvSpPr txBox="1"/>
          <p:nvPr>
            <p:ph idx="11" type="ftr"/>
          </p:nvPr>
        </p:nvSpPr>
        <p:spPr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9" name="Google Shape;9;n"/>
          <p:cNvSpPr txBox="1"/>
          <p:nvPr>
            <p:ph idx="4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Times New Roman"/>
              <a:buNone/>
            </a:pPr>
            <a:fld id="{00000000-1234-1234-1234-123412341234}" type="slidenum">
              <a:rPr b="0" i="0" lang="en-US" sz="120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1:notes"/>
          <p:cNvSpPr txBox="1"/>
          <p:nvPr>
            <p:ph idx="12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35" name="Google Shape;35;p1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</p:sp>
      <p:sp>
        <p:nvSpPr>
          <p:cNvPr id="36" name="Google Shape;36;p1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04" name="Shape 3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5" name="Google Shape;305;p10:notes"/>
          <p:cNvSpPr txBox="1"/>
          <p:nvPr>
            <p:ph idx="12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306" name="Google Shape;306;p10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307" name="Google Shape;307;p10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14" name="Shape 3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5" name="Google Shape;315;p11:notes"/>
          <p:cNvSpPr txBox="1"/>
          <p:nvPr>
            <p:ph idx="12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316" name="Google Shape;316;p11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317" name="Google Shape;317;p11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24" name="Shape 3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5" name="Google Shape;325;p12:notes"/>
          <p:cNvSpPr txBox="1"/>
          <p:nvPr>
            <p:ph idx="12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326" name="Google Shape;326;p12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327" name="Google Shape;327;p12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34" name="Shape 3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5" name="Google Shape;335;p13:notes"/>
          <p:cNvSpPr txBox="1"/>
          <p:nvPr>
            <p:ph idx="12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336" name="Google Shape;336;p13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337" name="Google Shape;337;p13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44" name="Shape 3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5" name="Google Shape;345;p14:notes"/>
          <p:cNvSpPr txBox="1"/>
          <p:nvPr>
            <p:ph idx="12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346" name="Google Shape;346;p14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347" name="Google Shape;347;p14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54" name="Shape 3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5" name="Google Shape;355;p15:notes"/>
          <p:cNvSpPr txBox="1"/>
          <p:nvPr>
            <p:ph idx="12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356" name="Google Shape;356;p15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357" name="Google Shape;357;p15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64" name="Shape 3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5" name="Google Shape;365;p16:notes"/>
          <p:cNvSpPr txBox="1"/>
          <p:nvPr>
            <p:ph idx="12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366" name="Google Shape;366;p16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367" name="Google Shape;367;p16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15" name="Shape 4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6" name="Google Shape;416;p17:notes"/>
          <p:cNvSpPr txBox="1"/>
          <p:nvPr>
            <p:ph idx="12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417" name="Google Shape;417;p17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418" name="Google Shape;418;p17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26" name="Shape 4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7" name="Google Shape;427;p18:notes"/>
          <p:cNvSpPr txBox="1"/>
          <p:nvPr>
            <p:ph idx="12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428" name="Google Shape;428;p18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429" name="Google Shape;429;p18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37" name="Shape 4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8" name="Google Shape;438;p19:notes"/>
          <p:cNvSpPr txBox="1"/>
          <p:nvPr>
            <p:ph idx="12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439" name="Google Shape;439;p19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440" name="Google Shape;440;p19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9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2:notes"/>
          <p:cNvSpPr txBox="1"/>
          <p:nvPr>
            <p:ph idx="12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41" name="Google Shape;41;p2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42" name="Google Shape;42;p2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48" name="Shape 4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9" name="Google Shape;449;p20:notes"/>
          <p:cNvSpPr txBox="1"/>
          <p:nvPr>
            <p:ph idx="12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450" name="Google Shape;450;p20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451" name="Google Shape;451;p20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59" name="Shape 4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" name="Google Shape;460;p21:notes"/>
          <p:cNvSpPr txBox="1"/>
          <p:nvPr>
            <p:ph idx="12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461" name="Google Shape;461;p21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462" name="Google Shape;462;p21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66" name="Shape 4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7" name="Google Shape;467;p22:notes"/>
          <p:cNvSpPr txBox="1"/>
          <p:nvPr>
            <p:ph idx="12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468" name="Google Shape;468;p22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469" name="Google Shape;469;p22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/>
              <a:t>End of lecture 14</a:t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6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3:notes"/>
          <p:cNvSpPr txBox="1"/>
          <p:nvPr>
            <p:ph idx="12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48" name="Google Shape;48;p3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49" name="Google Shape;49;p3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/>
              <a:t>End of lecture 13.</a:t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4:notes"/>
          <p:cNvSpPr txBox="1"/>
          <p:nvPr>
            <p:ph idx="12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88" name="Google Shape;88;p4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89" name="Google Shape;89;p4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5:notes"/>
          <p:cNvSpPr txBox="1"/>
          <p:nvPr>
            <p:ph idx="12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39" name="Google Shape;139;p5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140" name="Google Shape;140;p5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87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p6:notes"/>
          <p:cNvSpPr txBox="1"/>
          <p:nvPr>
            <p:ph idx="12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89" name="Google Shape;189;p6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190" name="Google Shape;190;p6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37" name="Shape 2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Google Shape;238;p7:notes"/>
          <p:cNvSpPr txBox="1"/>
          <p:nvPr>
            <p:ph idx="12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239" name="Google Shape;239;p7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240" name="Google Shape;240;p7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87" name="Shape 2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8" name="Google Shape;288;p8:notes"/>
          <p:cNvSpPr txBox="1"/>
          <p:nvPr>
            <p:ph idx="12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289" name="Google Shape;289;p8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290" name="Google Shape;290;p8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94" name="Shape 2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" name="Google Shape;295;p9:notes"/>
          <p:cNvSpPr txBox="1"/>
          <p:nvPr>
            <p:ph idx="12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296" name="Google Shape;296;p9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297" name="Google Shape;297;p9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layout with centered title and subtitle placeholders" type="title">
  <p:cSld name="TITLE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2"/>
          <p:cNvSpPr txBox="1"/>
          <p:nvPr>
            <p:ph type="ctrTitle"/>
          </p:nvPr>
        </p:nvSpPr>
        <p:spPr>
          <a:xfrm>
            <a:off x="685800" y="2130425"/>
            <a:ext cx="7772400" cy="147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3" name="Google Shape;23;p2"/>
          <p:cNvSpPr txBox="1"/>
          <p:nvPr>
            <p:ph idx="1" type="subTitle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1pPr>
            <a:lvl2pPr lvl="1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–"/>
              <a:defRPr/>
            </a:lvl2pPr>
            <a:lvl3pPr lvl="2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3pPr>
            <a:lvl4pPr lvl="3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–"/>
              <a:defRPr/>
            </a:lvl4pPr>
            <a:lvl5pPr lvl="4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lvl="5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6pPr>
            <a:lvl7pPr lvl="6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7pPr>
            <a:lvl8pPr lvl="7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8pPr>
            <a:lvl9pPr lvl="8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9pPr>
          </a:lstStyle>
          <a:p/>
        </p:txBody>
      </p:sp>
      <p:sp>
        <p:nvSpPr>
          <p:cNvPr id="24" name="Google Shape;24;p2"/>
          <p:cNvSpPr txBox="1"/>
          <p:nvPr>
            <p:ph idx="10" type="dt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2"/>
          <p:cNvSpPr txBox="1"/>
          <p:nvPr>
            <p:ph idx="11" type="ftr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6" name="Google Shape;26;p2"/>
          <p:cNvSpPr txBox="1"/>
          <p:nvPr>
            <p:ph idx="12" type="sldNum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 indent="0" lvl="1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2pPr>
            <a:lvl3pPr indent="0" lvl="2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3pPr>
            <a:lvl4pPr indent="0" lvl="3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4pPr>
            <a:lvl5pPr indent="0" lvl="4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5pPr>
            <a:lvl6pPr indent="0" lvl="5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6pPr>
            <a:lvl7pPr indent="0" lvl="6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7pPr>
            <a:lvl8pPr indent="0" lvl="7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8pPr>
            <a:lvl9pPr indent="0" lvl="8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text" type="tx">
  <p:cSld name="TITLE_AND_BODY"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3"/>
          <p:cNvSpPr txBox="1"/>
          <p:nvPr>
            <p:ph type="title"/>
          </p:nvPr>
        </p:nvSpPr>
        <p:spPr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9" name="Google Shape;29;p3"/>
          <p:cNvSpPr txBox="1"/>
          <p:nvPr>
            <p:ph idx="1" type="body"/>
          </p:nvPr>
        </p:nvSpPr>
        <p:spPr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1pPr>
            <a:lvl2pPr indent="-342900" lvl="1" marL="9144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–"/>
              <a:defRPr/>
            </a:lvl2pPr>
            <a:lvl3pPr indent="-342900" lvl="2" marL="13716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3pPr>
            <a:lvl4pPr indent="-342900" lvl="3" marL="18288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–"/>
              <a:defRPr/>
            </a:lvl4pPr>
            <a:lvl5pPr indent="-342900" lvl="4" marL="22860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6pPr>
            <a:lvl7pPr indent="-342900" lvl="6" marL="32004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7pPr>
            <a:lvl8pPr indent="-342900" lvl="7" marL="36576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8pPr>
            <a:lvl9pPr indent="-342900" lvl="8" marL="41148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9pPr>
          </a:lstStyle>
          <a:p/>
        </p:txBody>
      </p:sp>
      <p:sp>
        <p:nvSpPr>
          <p:cNvPr id="30" name="Google Shape;30;p3"/>
          <p:cNvSpPr txBox="1"/>
          <p:nvPr>
            <p:ph idx="10" type="dt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3"/>
          <p:cNvSpPr txBox="1"/>
          <p:nvPr>
            <p:ph idx="11" type="ftr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2" name="Google Shape;32;p3"/>
          <p:cNvSpPr txBox="1"/>
          <p:nvPr>
            <p:ph idx="12" type="sldNum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 indent="0" lvl="1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2pPr>
            <a:lvl3pPr indent="0" lvl="2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3pPr>
            <a:lvl4pPr indent="0" lvl="3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4pPr>
            <a:lvl5pPr indent="0" lvl="4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5pPr>
            <a:lvl6pPr indent="0" lvl="5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6pPr>
            <a:lvl7pPr indent="0" lvl="6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7pPr>
            <a:lvl8pPr indent="0" lvl="7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8pPr>
            <a:lvl9pPr indent="0" lvl="8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0B1F61"/>
        </a:solidFill>
      </p:bgPr>
    </p:bg>
    <p:spTree>
      <p:nvGrpSpPr>
        <p:cNvPr id="10" name="Shape 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Google Shape;11;p1"/>
          <p:cNvSpPr txBox="1"/>
          <p:nvPr>
            <p:ph type="title"/>
          </p:nvPr>
        </p:nvSpPr>
        <p:spPr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12" name="Google Shape;12;p1"/>
          <p:cNvSpPr txBox="1"/>
          <p:nvPr>
            <p:ph idx="1" type="body"/>
          </p:nvPr>
        </p:nvSpPr>
        <p:spPr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31800" lvl="0" marL="4572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CC6600"/>
              </a:buClr>
              <a:buSzPts val="3200"/>
              <a:buFont typeface="Noto Sans Symbols"/>
              <a:buChar char="▪"/>
              <a:defRPr b="0" i="0" sz="32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-406400" lvl="1" marL="9144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FF9999"/>
              </a:buClr>
              <a:buSzPts val="2800"/>
              <a:buFont typeface="Times New Roman"/>
              <a:buChar char="–"/>
              <a:defRPr b="0" i="0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-381000" lvl="2" marL="13716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FF9999"/>
              </a:buClr>
              <a:buSzPts val="2400"/>
              <a:buFont typeface="Times New Roman"/>
              <a:buChar char="•"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-355600" lvl="3" marL="1828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FF9999"/>
              </a:buClr>
              <a:buSzPts val="2000"/>
              <a:buFont typeface="Times New Roman"/>
              <a:buChar char="–"/>
              <a:defRPr b="0" i="0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-355600" lvl="4" marL="22860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imes New Roman"/>
              <a:buChar char="»"/>
              <a:defRPr b="0" i="0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-355600" lvl="5" marL="27432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imes New Roman"/>
              <a:buChar char="»"/>
              <a:defRPr b="0" i="0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-355600" lvl="6" marL="32004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imes New Roman"/>
              <a:buChar char="»"/>
              <a:defRPr b="0" i="0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-355600" lvl="7" marL="36576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imes New Roman"/>
              <a:buChar char="»"/>
              <a:defRPr b="0" i="0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-355600" lvl="8" marL="4114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imes New Roman"/>
              <a:buChar char="»"/>
              <a:defRPr b="0" i="0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13" name="Google Shape;13;p1"/>
          <p:cNvSpPr txBox="1"/>
          <p:nvPr>
            <p:ph idx="10" type="dt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14" name="Google Shape;14;p1"/>
          <p:cNvSpPr txBox="1"/>
          <p:nvPr>
            <p:ph idx="11" type="ftr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15" name="Google Shape;15;p1"/>
          <p:cNvSpPr txBox="1"/>
          <p:nvPr>
            <p:ph idx="12" type="sldNum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b="0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b="0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b="0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b="0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b="0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b="0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b="0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b="0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b="0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" name="Google Shape;16;p1"/>
          <p:cNvSpPr txBox="1"/>
          <p:nvPr/>
        </p:nvSpPr>
        <p:spPr>
          <a:xfrm>
            <a:off x="152400" y="762000"/>
            <a:ext cx="271500" cy="4746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7" name="Google Shape;17;p1"/>
          <p:cNvSpPr txBox="1"/>
          <p:nvPr/>
        </p:nvSpPr>
        <p:spPr>
          <a:xfrm>
            <a:off x="479425" y="1184275"/>
            <a:ext cx="368400" cy="187200"/>
          </a:xfrm>
          <a:prstGeom prst="rect">
            <a:avLst/>
          </a:prstGeom>
          <a:gradFill>
            <a:gsLst>
              <a:gs pos="0">
                <a:schemeClr val="lt1"/>
              </a:gs>
              <a:gs pos="100000">
                <a:schemeClr val="folHlink"/>
              </a:gs>
            </a:gsLst>
            <a:lin ang="10800025" scaled="0"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8" name="Google Shape;18;p1"/>
          <p:cNvSpPr txBox="1"/>
          <p:nvPr/>
        </p:nvSpPr>
        <p:spPr>
          <a:xfrm>
            <a:off x="-304800" y="1111250"/>
            <a:ext cx="560400" cy="422400"/>
          </a:xfrm>
          <a:prstGeom prst="rect">
            <a:avLst/>
          </a:prstGeom>
          <a:gradFill>
            <a:gsLst>
              <a:gs pos="0">
                <a:schemeClr val="hlink"/>
              </a:gs>
              <a:gs pos="100000">
                <a:schemeClr val="lt1"/>
              </a:gs>
            </a:gsLst>
            <a:lin ang="8100019" scaled="0"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9" name="Google Shape;19;p1"/>
          <p:cNvSpPr txBox="1"/>
          <p:nvPr/>
        </p:nvSpPr>
        <p:spPr>
          <a:xfrm>
            <a:off x="457200" y="457200"/>
            <a:ext cx="31800" cy="10524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0" name="Google Shape;20;p1"/>
          <p:cNvSpPr txBox="1"/>
          <p:nvPr/>
        </p:nvSpPr>
        <p:spPr>
          <a:xfrm>
            <a:off x="138112" y="1125537"/>
            <a:ext cx="8226300" cy="31800"/>
          </a:xfrm>
          <a:prstGeom prst="rect">
            <a:avLst/>
          </a:prstGeom>
          <a:gradFill>
            <a:gsLst>
              <a:gs pos="0">
                <a:schemeClr val="lt1"/>
              </a:gs>
              <a:gs pos="100000">
                <a:srgbClr val="3399FF"/>
              </a:gs>
            </a:gsLst>
            <a:lin ang="10800025" scaled="0"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mes New Roman"/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mes New Roman"/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mes New Roman"/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mes New Roman"/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mes New Roman"/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mes New Roman"/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mes New Roman"/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mes New Roman"/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mes New Roman"/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mes New Roman"/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mes New Roman"/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mes New Roman"/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mes New Roman"/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mes New Roman"/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1.xml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Sp="0">
  <p:cSld>
    <p:bg>
      <p:bgPr>
        <a:solidFill>
          <a:srgbClr val="0B1F61"/>
        </a:solidFill>
      </p:bgPr>
    </p:bg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4"/>
          <p:cNvSpPr txBox="1"/>
          <p:nvPr/>
        </p:nvSpPr>
        <p:spPr>
          <a:xfrm>
            <a:off x="609600" y="1524000"/>
            <a:ext cx="7848600" cy="381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Helvetica Neue"/>
              <a:buNone/>
            </a:pP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Lecture No.14 </a:t>
            </a:r>
            <a:b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b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Data Structures</a:t>
            </a:r>
            <a:b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b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Sp="0">
  <p:cSld>
    <p:bg>
      <p:bgPr>
        <a:solidFill>
          <a:srgbClr val="0B1F61"/>
        </a:solidFill>
      </p:bgPr>
    </p:bg>
    <p:spTree>
      <p:nvGrpSpPr>
        <p:cNvPr id="308" name="Shape 3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9" name="Google Shape;309;p13"/>
          <p:cNvGrpSpPr/>
          <p:nvPr/>
        </p:nvGrpSpPr>
        <p:grpSpPr>
          <a:xfrm>
            <a:off x="76200" y="2895600"/>
            <a:ext cx="8475662" cy="762000"/>
            <a:chOff x="48" y="1248"/>
            <a:chExt cx="5339" cy="300"/>
          </a:xfrm>
        </p:grpSpPr>
        <p:sp>
          <p:nvSpPr>
            <p:cNvPr id="310" name="Google Shape;310;p13"/>
            <p:cNvSpPr/>
            <p:nvPr/>
          </p:nvSpPr>
          <p:spPr>
            <a:xfrm>
              <a:off x="287" y="1248"/>
              <a:ext cx="5100" cy="300"/>
            </a:xfrm>
            <a:prstGeom prst="rect">
              <a:avLst/>
            </a:prstGeom>
            <a:solidFill>
              <a:srgbClr val="000066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311" name="Google Shape;311;p13"/>
            <p:cNvSpPr txBox="1"/>
            <p:nvPr/>
          </p:nvSpPr>
          <p:spPr>
            <a:xfrm>
              <a:off x="48" y="1276"/>
              <a:ext cx="300" cy="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l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Courier New"/>
                <a:buNone/>
              </a:pPr>
              <a:r>
                <a:rPr b="1" i="0" lang="en-US" sz="2000" u="none">
                  <a:solidFill>
                    <a:schemeClr val="dk1"/>
                  </a:solidFill>
                  <a:latin typeface="Courier New"/>
                  <a:ea typeface="Courier New"/>
                  <a:cs typeface="Courier New"/>
                  <a:sym typeface="Courier New"/>
                </a:rPr>
                <a:t>🠶</a:t>
              </a:r>
              <a:endParaRPr/>
            </a:p>
          </p:txBody>
        </p:sp>
      </p:grpSp>
      <p:sp>
        <p:nvSpPr>
          <p:cNvPr id="312" name="Google Shape;312;p13"/>
          <p:cNvSpPr txBox="1"/>
          <p:nvPr>
            <p:ph type="title"/>
          </p:nvPr>
        </p:nvSpPr>
        <p:spPr>
          <a:xfrm>
            <a:off x="455612" y="365125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Helvetica Neue"/>
              <a:buNone/>
            </a:pP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Non Recursive Traversal</a:t>
            </a:r>
            <a:endParaRPr/>
          </a:p>
        </p:txBody>
      </p:sp>
      <p:sp>
        <p:nvSpPr>
          <p:cNvPr id="313" name="Google Shape;313;p13"/>
          <p:cNvSpPr txBox="1"/>
          <p:nvPr>
            <p:ph idx="1" type="body"/>
          </p:nvPr>
        </p:nvSpPr>
        <p:spPr>
          <a:xfrm>
            <a:off x="455612" y="1600200"/>
            <a:ext cx="8226300" cy="4724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CC6600"/>
              </a:buClr>
              <a:buSzPts val="2400"/>
              <a:buFont typeface="Noto Sans Symbols"/>
              <a:buNone/>
            </a:pPr>
            <a:r>
              <a:rPr b="1" i="0" lang="en-US" sz="24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void inorder(TreeNode&lt;int&gt;* root)</a:t>
            </a:r>
            <a:endParaRPr/>
          </a:p>
          <a:p>
            <a:pPr indent="-342900" lvl="0" marL="342900" marR="0" rtl="0" algn="l">
              <a:lnSpc>
                <a:spcPct val="70000"/>
              </a:lnSpc>
              <a:spcBef>
                <a:spcPts val="480"/>
              </a:spcBef>
              <a:spcAft>
                <a:spcPts val="0"/>
              </a:spcAft>
              <a:buClr>
                <a:srgbClr val="CC6600"/>
              </a:buClr>
              <a:buSzPts val="2400"/>
              <a:buFont typeface="Noto Sans Symbols"/>
              <a:buNone/>
            </a:pPr>
            <a:r>
              <a:rPr b="1" i="0" lang="en-US" sz="24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{</a:t>
            </a:r>
            <a:endParaRPr/>
          </a:p>
          <a:p>
            <a:pPr indent="-342900" lvl="0" marL="342900" marR="0" rtl="0" algn="l">
              <a:lnSpc>
                <a:spcPct val="70000"/>
              </a:lnSpc>
              <a:spcBef>
                <a:spcPts val="480"/>
              </a:spcBef>
              <a:spcAft>
                <a:spcPts val="0"/>
              </a:spcAft>
              <a:buClr>
                <a:srgbClr val="CC6600"/>
              </a:buClr>
              <a:buSzPts val="2400"/>
              <a:buFont typeface="Noto Sans Symbols"/>
              <a:buNone/>
            </a:pPr>
            <a:r>
              <a:rPr b="1" i="0" lang="en-US" sz="24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Stack&lt;TreeNode&lt;int&gt;* &gt; stack; </a:t>
            </a:r>
            <a:endParaRPr/>
          </a:p>
          <a:p>
            <a:pPr indent="-342900" lvl="0" marL="342900" marR="0" rtl="0" algn="l">
              <a:lnSpc>
                <a:spcPct val="70000"/>
              </a:lnSpc>
              <a:spcBef>
                <a:spcPts val="480"/>
              </a:spcBef>
              <a:spcAft>
                <a:spcPts val="0"/>
              </a:spcAft>
              <a:buClr>
                <a:srgbClr val="CC6600"/>
              </a:buClr>
              <a:buSzPts val="2400"/>
              <a:buFont typeface="Noto Sans Symbols"/>
              <a:buNone/>
            </a:pPr>
            <a:r>
              <a:rPr b="1" i="0" lang="en-US" sz="24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TreeNode&lt;int&gt;* p;</a:t>
            </a:r>
            <a:endParaRPr/>
          </a:p>
          <a:p>
            <a:pPr indent="-342900" lvl="0" marL="342900" marR="0" rtl="0" algn="l">
              <a:lnSpc>
                <a:spcPct val="70000"/>
              </a:lnSpc>
              <a:spcBef>
                <a:spcPts val="480"/>
              </a:spcBef>
              <a:spcAft>
                <a:spcPts val="0"/>
              </a:spcAft>
              <a:buClr>
                <a:srgbClr val="CC6600"/>
              </a:buClr>
              <a:buSzPts val="2400"/>
              <a:buFont typeface="Noto Sans Symbols"/>
              <a:buNone/>
            </a:pPr>
            <a:r>
              <a:rPr b="1" i="0" lang="en-US" sz="24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p = root;</a:t>
            </a:r>
            <a:endParaRPr/>
          </a:p>
          <a:p>
            <a:pPr indent="-342900" lvl="0" marL="342900" marR="0" rtl="0" algn="l">
              <a:lnSpc>
                <a:spcPct val="70000"/>
              </a:lnSpc>
              <a:spcBef>
                <a:spcPts val="480"/>
              </a:spcBef>
              <a:spcAft>
                <a:spcPts val="0"/>
              </a:spcAft>
              <a:buClr>
                <a:srgbClr val="CC6600"/>
              </a:buClr>
              <a:buSzPts val="2400"/>
              <a:buFont typeface="Noto Sans Symbols"/>
              <a:buNone/>
            </a:pPr>
            <a:r>
              <a:rPr b="1" i="0" lang="en-US" sz="24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do</a:t>
            </a:r>
            <a:endParaRPr/>
          </a:p>
          <a:p>
            <a:pPr indent="-342900" lvl="0" marL="342900" marR="0" rtl="0" algn="l">
              <a:lnSpc>
                <a:spcPct val="70000"/>
              </a:lnSpc>
              <a:spcBef>
                <a:spcPts val="480"/>
              </a:spcBef>
              <a:spcAft>
                <a:spcPts val="0"/>
              </a:spcAft>
              <a:buClr>
                <a:srgbClr val="CC6600"/>
              </a:buClr>
              <a:buSzPts val="2400"/>
              <a:buFont typeface="Noto Sans Symbols"/>
              <a:buNone/>
            </a:pPr>
            <a:r>
              <a:rPr b="1" i="0" lang="en-US" sz="24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{</a:t>
            </a:r>
            <a:endParaRPr/>
          </a:p>
          <a:p>
            <a:pPr indent="-342900" lvl="0" marL="342900" marR="0" rtl="0" algn="l">
              <a:lnSpc>
                <a:spcPct val="70000"/>
              </a:lnSpc>
              <a:spcBef>
                <a:spcPts val="480"/>
              </a:spcBef>
              <a:spcAft>
                <a:spcPts val="0"/>
              </a:spcAft>
              <a:buClr>
                <a:srgbClr val="CC6600"/>
              </a:buClr>
              <a:buSzPts val="2400"/>
              <a:buFont typeface="Noto Sans Symbols"/>
              <a:buNone/>
            </a:pPr>
            <a:r>
              <a:rPr b="1" i="0" lang="en-US" sz="24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    while( p != NULL )</a:t>
            </a:r>
            <a:endParaRPr/>
          </a:p>
          <a:p>
            <a:pPr indent="-342900" lvl="0" marL="342900" marR="0" rtl="0" algn="l">
              <a:lnSpc>
                <a:spcPct val="70000"/>
              </a:lnSpc>
              <a:spcBef>
                <a:spcPts val="480"/>
              </a:spcBef>
              <a:spcAft>
                <a:spcPts val="0"/>
              </a:spcAft>
              <a:buClr>
                <a:srgbClr val="CC6600"/>
              </a:buClr>
              <a:buSzPts val="2400"/>
              <a:buFont typeface="Noto Sans Symbols"/>
              <a:buNone/>
            </a:pPr>
            <a:r>
              <a:rPr b="1" i="0" lang="en-US" sz="24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    {</a:t>
            </a:r>
            <a:endParaRPr/>
          </a:p>
          <a:p>
            <a:pPr indent="-342900" lvl="0" marL="342900" marR="0" rtl="0" algn="l">
              <a:lnSpc>
                <a:spcPct val="70000"/>
              </a:lnSpc>
              <a:spcBef>
                <a:spcPts val="480"/>
              </a:spcBef>
              <a:spcAft>
                <a:spcPts val="0"/>
              </a:spcAft>
              <a:buClr>
                <a:srgbClr val="CC6600"/>
              </a:buClr>
              <a:buSzPts val="2400"/>
              <a:buFont typeface="Noto Sans Symbols"/>
              <a:buNone/>
            </a:pPr>
            <a:r>
              <a:rPr b="1" i="0" lang="en-US" sz="24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        stack.push( p );</a:t>
            </a:r>
            <a:endParaRPr/>
          </a:p>
          <a:p>
            <a:pPr indent="-342900" lvl="0" marL="342900" marR="0" rtl="0" algn="l">
              <a:lnSpc>
                <a:spcPct val="70000"/>
              </a:lnSpc>
              <a:spcBef>
                <a:spcPts val="480"/>
              </a:spcBef>
              <a:spcAft>
                <a:spcPts val="0"/>
              </a:spcAft>
              <a:buClr>
                <a:srgbClr val="CC6600"/>
              </a:buClr>
              <a:buSzPts val="2400"/>
              <a:buFont typeface="Noto Sans Symbols"/>
              <a:buNone/>
            </a:pPr>
            <a:r>
              <a:rPr b="1" i="0" lang="en-US" sz="24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        p = p-&gt;getLeft();</a:t>
            </a:r>
            <a:endParaRPr/>
          </a:p>
          <a:p>
            <a:pPr indent="-342900" lvl="0" marL="342900" marR="0" rtl="0" algn="l">
              <a:lnSpc>
                <a:spcPct val="70000"/>
              </a:lnSpc>
              <a:spcBef>
                <a:spcPts val="480"/>
              </a:spcBef>
              <a:spcAft>
                <a:spcPts val="0"/>
              </a:spcAft>
              <a:buClr>
                <a:srgbClr val="CC6600"/>
              </a:buClr>
              <a:buSzPts val="2400"/>
              <a:buFont typeface="Noto Sans Symbols"/>
              <a:buNone/>
            </a:pPr>
            <a:r>
              <a:rPr b="1" i="0" lang="en-US" sz="24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    }</a:t>
            </a:r>
            <a:endParaRPr/>
          </a:p>
          <a:p>
            <a:pPr indent="-342900" lvl="0" marL="342900" marR="0" rtl="0" algn="l">
              <a:lnSpc>
                <a:spcPct val="70000"/>
              </a:lnSpc>
              <a:spcBef>
                <a:spcPts val="480"/>
              </a:spcBef>
              <a:spcAft>
                <a:spcPts val="0"/>
              </a:spcAft>
              <a:buClr>
                <a:srgbClr val="CC6600"/>
              </a:buClr>
              <a:buSzPts val="2400"/>
              <a:buFont typeface="Noto Sans Symbols"/>
              <a:buNone/>
            </a:pPr>
            <a:r>
              <a:rPr b="1" i="0" lang="en-US" sz="24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    // at this point, left tree is empty </a:t>
            </a:r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Sp="0">
  <p:cSld>
    <p:bg>
      <p:bgPr>
        <a:solidFill>
          <a:srgbClr val="0B1F61"/>
        </a:solidFill>
      </p:bgPr>
    </p:bg>
    <p:spTree>
      <p:nvGrpSpPr>
        <p:cNvPr id="318" name="Shape 3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9" name="Google Shape;319;p14"/>
          <p:cNvGrpSpPr/>
          <p:nvPr/>
        </p:nvGrpSpPr>
        <p:grpSpPr>
          <a:xfrm>
            <a:off x="0" y="3810000"/>
            <a:ext cx="8475662" cy="2095500"/>
            <a:chOff x="48" y="1248"/>
            <a:chExt cx="5339" cy="300"/>
          </a:xfrm>
        </p:grpSpPr>
        <p:sp>
          <p:nvSpPr>
            <p:cNvPr id="320" name="Google Shape;320;p14"/>
            <p:cNvSpPr/>
            <p:nvPr/>
          </p:nvSpPr>
          <p:spPr>
            <a:xfrm>
              <a:off x="287" y="1248"/>
              <a:ext cx="5100" cy="300"/>
            </a:xfrm>
            <a:prstGeom prst="rect">
              <a:avLst/>
            </a:prstGeom>
            <a:solidFill>
              <a:srgbClr val="000066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321" name="Google Shape;321;p14"/>
            <p:cNvSpPr txBox="1"/>
            <p:nvPr/>
          </p:nvSpPr>
          <p:spPr>
            <a:xfrm>
              <a:off x="48" y="1276"/>
              <a:ext cx="300" cy="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l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Courier New"/>
                <a:buNone/>
              </a:pPr>
              <a:r>
                <a:rPr b="1" i="0" lang="en-US" sz="2000" u="none">
                  <a:solidFill>
                    <a:schemeClr val="dk1"/>
                  </a:solidFill>
                  <a:latin typeface="Courier New"/>
                  <a:ea typeface="Courier New"/>
                  <a:cs typeface="Courier New"/>
                  <a:sym typeface="Courier New"/>
                </a:rPr>
                <a:t>🠶</a:t>
              </a:r>
              <a:endParaRPr/>
            </a:p>
          </p:txBody>
        </p:sp>
      </p:grpSp>
      <p:sp>
        <p:nvSpPr>
          <p:cNvPr id="322" name="Google Shape;322;p14"/>
          <p:cNvSpPr txBox="1"/>
          <p:nvPr>
            <p:ph type="title"/>
          </p:nvPr>
        </p:nvSpPr>
        <p:spPr>
          <a:xfrm>
            <a:off x="455612" y="365125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Helvetica Neue"/>
              <a:buNone/>
            </a:pP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Non Recursive Traversal</a:t>
            </a:r>
            <a:endParaRPr/>
          </a:p>
        </p:txBody>
      </p:sp>
      <p:sp>
        <p:nvSpPr>
          <p:cNvPr id="323" name="Google Shape;323;p14"/>
          <p:cNvSpPr txBox="1"/>
          <p:nvPr>
            <p:ph idx="1" type="body"/>
          </p:nvPr>
        </p:nvSpPr>
        <p:spPr>
          <a:xfrm>
            <a:off x="455612" y="1600200"/>
            <a:ext cx="8226300" cy="4724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CC6600"/>
              </a:buClr>
              <a:buSzPts val="2400"/>
              <a:buFont typeface="Noto Sans Symbols"/>
              <a:buNone/>
            </a:pPr>
            <a:r>
              <a:rPr b="1" i="0" lang="en-US" sz="24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void inorder(TreeNode&lt;int&gt;* root)</a:t>
            </a:r>
            <a:endParaRPr/>
          </a:p>
          <a:p>
            <a:pPr indent="-342900" lvl="0" marL="342900" marR="0" rtl="0" algn="l">
              <a:lnSpc>
                <a:spcPct val="70000"/>
              </a:lnSpc>
              <a:spcBef>
                <a:spcPts val="480"/>
              </a:spcBef>
              <a:spcAft>
                <a:spcPts val="0"/>
              </a:spcAft>
              <a:buClr>
                <a:srgbClr val="CC6600"/>
              </a:buClr>
              <a:buSzPts val="2400"/>
              <a:buFont typeface="Noto Sans Symbols"/>
              <a:buNone/>
            </a:pPr>
            <a:r>
              <a:rPr b="1" i="0" lang="en-US" sz="24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{</a:t>
            </a:r>
            <a:endParaRPr/>
          </a:p>
          <a:p>
            <a:pPr indent="-342900" lvl="0" marL="342900" marR="0" rtl="0" algn="l">
              <a:lnSpc>
                <a:spcPct val="70000"/>
              </a:lnSpc>
              <a:spcBef>
                <a:spcPts val="480"/>
              </a:spcBef>
              <a:spcAft>
                <a:spcPts val="0"/>
              </a:spcAft>
              <a:buClr>
                <a:srgbClr val="CC6600"/>
              </a:buClr>
              <a:buSzPts val="2400"/>
              <a:buFont typeface="Noto Sans Symbols"/>
              <a:buNone/>
            </a:pPr>
            <a:r>
              <a:rPr b="1" i="0" lang="en-US" sz="24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Stack&lt;TreeNode&lt;int&gt;* &gt; stack; </a:t>
            </a:r>
            <a:endParaRPr/>
          </a:p>
          <a:p>
            <a:pPr indent="-342900" lvl="0" marL="342900" marR="0" rtl="0" algn="l">
              <a:lnSpc>
                <a:spcPct val="70000"/>
              </a:lnSpc>
              <a:spcBef>
                <a:spcPts val="480"/>
              </a:spcBef>
              <a:spcAft>
                <a:spcPts val="0"/>
              </a:spcAft>
              <a:buClr>
                <a:srgbClr val="CC6600"/>
              </a:buClr>
              <a:buSzPts val="2400"/>
              <a:buFont typeface="Noto Sans Symbols"/>
              <a:buNone/>
            </a:pPr>
            <a:r>
              <a:rPr b="1" i="0" lang="en-US" sz="24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TreeNode&lt;int&gt;* p;</a:t>
            </a:r>
            <a:endParaRPr/>
          </a:p>
          <a:p>
            <a:pPr indent="-342900" lvl="0" marL="342900" marR="0" rtl="0" algn="l">
              <a:lnSpc>
                <a:spcPct val="70000"/>
              </a:lnSpc>
              <a:spcBef>
                <a:spcPts val="480"/>
              </a:spcBef>
              <a:spcAft>
                <a:spcPts val="0"/>
              </a:spcAft>
              <a:buClr>
                <a:srgbClr val="CC6600"/>
              </a:buClr>
              <a:buSzPts val="2400"/>
              <a:buFont typeface="Noto Sans Symbols"/>
              <a:buNone/>
            </a:pPr>
            <a:r>
              <a:rPr b="1" i="0" lang="en-US" sz="24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p = root;</a:t>
            </a:r>
            <a:endParaRPr/>
          </a:p>
          <a:p>
            <a:pPr indent="-342900" lvl="0" marL="342900" marR="0" rtl="0" algn="l">
              <a:lnSpc>
                <a:spcPct val="70000"/>
              </a:lnSpc>
              <a:spcBef>
                <a:spcPts val="480"/>
              </a:spcBef>
              <a:spcAft>
                <a:spcPts val="0"/>
              </a:spcAft>
              <a:buClr>
                <a:srgbClr val="CC6600"/>
              </a:buClr>
              <a:buSzPts val="2400"/>
              <a:buFont typeface="Noto Sans Symbols"/>
              <a:buNone/>
            </a:pPr>
            <a:r>
              <a:rPr b="1" i="0" lang="en-US" sz="24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do</a:t>
            </a:r>
            <a:endParaRPr/>
          </a:p>
          <a:p>
            <a:pPr indent="-342900" lvl="0" marL="342900" marR="0" rtl="0" algn="l">
              <a:lnSpc>
                <a:spcPct val="70000"/>
              </a:lnSpc>
              <a:spcBef>
                <a:spcPts val="480"/>
              </a:spcBef>
              <a:spcAft>
                <a:spcPts val="0"/>
              </a:spcAft>
              <a:buClr>
                <a:srgbClr val="CC6600"/>
              </a:buClr>
              <a:buSzPts val="2400"/>
              <a:buFont typeface="Noto Sans Symbols"/>
              <a:buNone/>
            </a:pPr>
            <a:r>
              <a:rPr b="1" i="0" lang="en-US" sz="24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{</a:t>
            </a:r>
            <a:endParaRPr/>
          </a:p>
          <a:p>
            <a:pPr indent="-342900" lvl="0" marL="342900" marR="0" rtl="0" algn="l">
              <a:lnSpc>
                <a:spcPct val="70000"/>
              </a:lnSpc>
              <a:spcBef>
                <a:spcPts val="480"/>
              </a:spcBef>
              <a:spcAft>
                <a:spcPts val="0"/>
              </a:spcAft>
              <a:buClr>
                <a:srgbClr val="CC6600"/>
              </a:buClr>
              <a:buSzPts val="2400"/>
              <a:buFont typeface="Noto Sans Symbols"/>
              <a:buNone/>
            </a:pPr>
            <a:r>
              <a:rPr b="1" i="0" lang="en-US" sz="24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    while( p != NULL )</a:t>
            </a:r>
            <a:endParaRPr/>
          </a:p>
          <a:p>
            <a:pPr indent="-342900" lvl="0" marL="342900" marR="0" rtl="0" algn="l">
              <a:lnSpc>
                <a:spcPct val="70000"/>
              </a:lnSpc>
              <a:spcBef>
                <a:spcPts val="480"/>
              </a:spcBef>
              <a:spcAft>
                <a:spcPts val="0"/>
              </a:spcAft>
              <a:buClr>
                <a:srgbClr val="CC6600"/>
              </a:buClr>
              <a:buSzPts val="2400"/>
              <a:buFont typeface="Noto Sans Symbols"/>
              <a:buNone/>
            </a:pPr>
            <a:r>
              <a:rPr b="1" i="0" lang="en-US" sz="24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    {</a:t>
            </a:r>
            <a:endParaRPr/>
          </a:p>
          <a:p>
            <a:pPr indent="-342900" lvl="0" marL="342900" marR="0" rtl="0" algn="l">
              <a:lnSpc>
                <a:spcPct val="70000"/>
              </a:lnSpc>
              <a:spcBef>
                <a:spcPts val="480"/>
              </a:spcBef>
              <a:spcAft>
                <a:spcPts val="0"/>
              </a:spcAft>
              <a:buClr>
                <a:srgbClr val="CC6600"/>
              </a:buClr>
              <a:buSzPts val="2400"/>
              <a:buFont typeface="Noto Sans Symbols"/>
              <a:buNone/>
            </a:pPr>
            <a:r>
              <a:rPr b="1" i="0" lang="en-US" sz="24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        stack.push( p );</a:t>
            </a:r>
            <a:endParaRPr/>
          </a:p>
          <a:p>
            <a:pPr indent="-342900" lvl="0" marL="342900" marR="0" rtl="0" algn="l">
              <a:lnSpc>
                <a:spcPct val="70000"/>
              </a:lnSpc>
              <a:spcBef>
                <a:spcPts val="480"/>
              </a:spcBef>
              <a:spcAft>
                <a:spcPts val="0"/>
              </a:spcAft>
              <a:buClr>
                <a:srgbClr val="CC6600"/>
              </a:buClr>
              <a:buSzPts val="2400"/>
              <a:buFont typeface="Noto Sans Symbols"/>
              <a:buNone/>
            </a:pPr>
            <a:r>
              <a:rPr b="1" i="0" lang="en-US" sz="24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        p = p-&gt;getLeft();</a:t>
            </a:r>
            <a:endParaRPr/>
          </a:p>
          <a:p>
            <a:pPr indent="-342900" lvl="0" marL="342900" marR="0" rtl="0" algn="l">
              <a:lnSpc>
                <a:spcPct val="70000"/>
              </a:lnSpc>
              <a:spcBef>
                <a:spcPts val="480"/>
              </a:spcBef>
              <a:spcAft>
                <a:spcPts val="0"/>
              </a:spcAft>
              <a:buClr>
                <a:srgbClr val="CC6600"/>
              </a:buClr>
              <a:buSzPts val="2400"/>
              <a:buFont typeface="Noto Sans Symbols"/>
              <a:buNone/>
            </a:pPr>
            <a:r>
              <a:rPr b="1" i="0" lang="en-US" sz="24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    }</a:t>
            </a:r>
            <a:endParaRPr/>
          </a:p>
          <a:p>
            <a:pPr indent="-342900" lvl="0" marL="342900" marR="0" rtl="0" algn="l">
              <a:lnSpc>
                <a:spcPct val="70000"/>
              </a:lnSpc>
              <a:spcBef>
                <a:spcPts val="480"/>
              </a:spcBef>
              <a:spcAft>
                <a:spcPts val="0"/>
              </a:spcAft>
              <a:buClr>
                <a:srgbClr val="CC6600"/>
              </a:buClr>
              <a:buSzPts val="2400"/>
              <a:buFont typeface="Noto Sans Symbols"/>
              <a:buNone/>
            </a:pPr>
            <a:r>
              <a:rPr b="1" i="0" lang="en-US" sz="24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    // at this point, left tree is empty </a:t>
            </a:r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Sp="0">
  <p:cSld>
    <p:bg>
      <p:bgPr>
        <a:solidFill>
          <a:srgbClr val="0B1F61"/>
        </a:solidFill>
      </p:bgPr>
    </p:bg>
    <p:spTree>
      <p:nvGrpSpPr>
        <p:cNvPr id="328" name="Shape 3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9" name="Google Shape;329;p15"/>
          <p:cNvGrpSpPr/>
          <p:nvPr/>
        </p:nvGrpSpPr>
        <p:grpSpPr>
          <a:xfrm>
            <a:off x="76200" y="1600200"/>
            <a:ext cx="8475662" cy="520700"/>
            <a:chOff x="48" y="1248"/>
            <a:chExt cx="5339" cy="328"/>
          </a:xfrm>
        </p:grpSpPr>
        <p:sp>
          <p:nvSpPr>
            <p:cNvPr id="330" name="Google Shape;330;p15"/>
            <p:cNvSpPr/>
            <p:nvPr/>
          </p:nvSpPr>
          <p:spPr>
            <a:xfrm>
              <a:off x="287" y="1248"/>
              <a:ext cx="5100" cy="300"/>
            </a:xfrm>
            <a:prstGeom prst="rect">
              <a:avLst/>
            </a:prstGeom>
            <a:solidFill>
              <a:srgbClr val="000066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331" name="Google Shape;331;p15"/>
            <p:cNvSpPr txBox="1"/>
            <p:nvPr/>
          </p:nvSpPr>
          <p:spPr>
            <a:xfrm>
              <a:off x="48" y="1276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l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Courier New"/>
                <a:buNone/>
              </a:pPr>
              <a:r>
                <a:rPr b="1" i="0" lang="en-US" sz="2000" u="none">
                  <a:solidFill>
                    <a:schemeClr val="dk1"/>
                  </a:solidFill>
                  <a:latin typeface="Courier New"/>
                  <a:ea typeface="Courier New"/>
                  <a:cs typeface="Courier New"/>
                  <a:sym typeface="Courier New"/>
                </a:rPr>
                <a:t>🠶</a:t>
              </a:r>
              <a:endParaRPr/>
            </a:p>
          </p:txBody>
        </p:sp>
      </p:grpSp>
      <p:sp>
        <p:nvSpPr>
          <p:cNvPr id="332" name="Google Shape;332;p15"/>
          <p:cNvSpPr txBox="1"/>
          <p:nvPr>
            <p:ph type="title"/>
          </p:nvPr>
        </p:nvSpPr>
        <p:spPr>
          <a:xfrm>
            <a:off x="455612" y="365125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Helvetica Neue"/>
              <a:buNone/>
            </a:pP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Non Recursive Traversal</a:t>
            </a:r>
            <a:endParaRPr/>
          </a:p>
        </p:txBody>
      </p:sp>
      <p:sp>
        <p:nvSpPr>
          <p:cNvPr id="333" name="Google Shape;333;p15"/>
          <p:cNvSpPr txBox="1"/>
          <p:nvPr>
            <p:ph idx="1" type="body"/>
          </p:nvPr>
        </p:nvSpPr>
        <p:spPr>
          <a:xfrm>
            <a:off x="455612" y="1600200"/>
            <a:ext cx="8226300" cy="4724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CC6600"/>
              </a:buClr>
              <a:buSzPts val="2400"/>
              <a:buFont typeface="Noto Sans Symbols"/>
              <a:buNone/>
            </a:pPr>
            <a:r>
              <a:rPr b="1" i="0" lang="en-US" sz="24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	if( !stack.empty() )</a:t>
            </a:r>
            <a:endParaRPr/>
          </a:p>
          <a:p>
            <a:pPr indent="-342900" lvl="0" marL="342900" marR="0" rtl="0" algn="l">
              <a:lnSpc>
                <a:spcPct val="70000"/>
              </a:lnSpc>
              <a:spcBef>
                <a:spcPts val="480"/>
              </a:spcBef>
              <a:spcAft>
                <a:spcPts val="0"/>
              </a:spcAft>
              <a:buClr>
                <a:srgbClr val="CC6600"/>
              </a:buClr>
              <a:buSzPts val="2400"/>
              <a:buFont typeface="Noto Sans Symbols"/>
              <a:buNone/>
            </a:pPr>
            <a:r>
              <a:rPr b="1" i="0" lang="en-US" sz="24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	{</a:t>
            </a:r>
            <a:endParaRPr/>
          </a:p>
          <a:p>
            <a:pPr indent="-342900" lvl="0" marL="342900" marR="0" rtl="0" algn="l">
              <a:lnSpc>
                <a:spcPct val="70000"/>
              </a:lnSpc>
              <a:spcBef>
                <a:spcPts val="480"/>
              </a:spcBef>
              <a:spcAft>
                <a:spcPts val="0"/>
              </a:spcAft>
              <a:buClr>
                <a:srgbClr val="CC6600"/>
              </a:buClr>
              <a:buSzPts val="2400"/>
              <a:buFont typeface="Noto Sans Symbols"/>
              <a:buNone/>
            </a:pPr>
            <a:r>
              <a:rPr b="1" i="0" lang="en-US" sz="24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    p = stack.pop();</a:t>
            </a:r>
            <a:endParaRPr/>
          </a:p>
          <a:p>
            <a:pPr indent="-342900" lvl="0" marL="342900" marR="0" rtl="0" algn="l">
              <a:lnSpc>
                <a:spcPct val="70000"/>
              </a:lnSpc>
              <a:spcBef>
                <a:spcPts val="480"/>
              </a:spcBef>
              <a:spcAft>
                <a:spcPts val="0"/>
              </a:spcAft>
              <a:buClr>
                <a:srgbClr val="CC6600"/>
              </a:buClr>
              <a:buSzPts val="2400"/>
              <a:buFont typeface="Noto Sans Symbols"/>
              <a:buNone/>
            </a:pPr>
            <a:r>
              <a:rPr b="1" i="0" lang="en-US" sz="24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    cout &lt;&lt; *(p-&gt;getInfo()) &lt;&lt; " ";</a:t>
            </a:r>
            <a:endParaRPr/>
          </a:p>
          <a:p>
            <a:pPr indent="-342900" lvl="0" marL="342900" marR="0" rtl="0" algn="l">
              <a:lnSpc>
                <a:spcPct val="70000"/>
              </a:lnSpc>
              <a:spcBef>
                <a:spcPts val="480"/>
              </a:spcBef>
              <a:spcAft>
                <a:spcPts val="0"/>
              </a:spcAft>
              <a:buClr>
                <a:srgbClr val="CC6600"/>
              </a:buClr>
              <a:buSzPts val="2400"/>
              <a:buFont typeface="Noto Sans Symbols"/>
              <a:buNone/>
            </a:pPr>
            <a:r>
              <a:rPr b="1" i="0" lang="en-US" sz="24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	   // go back &amp; traverse right subtree</a:t>
            </a:r>
            <a:endParaRPr/>
          </a:p>
          <a:p>
            <a:pPr indent="-342900" lvl="0" marL="342900" marR="0" rtl="0" algn="l">
              <a:lnSpc>
                <a:spcPct val="70000"/>
              </a:lnSpc>
              <a:spcBef>
                <a:spcPts val="480"/>
              </a:spcBef>
              <a:spcAft>
                <a:spcPts val="0"/>
              </a:spcAft>
              <a:buClr>
                <a:srgbClr val="CC6600"/>
              </a:buClr>
              <a:buSzPts val="2400"/>
              <a:buFont typeface="Noto Sans Symbols"/>
              <a:buNone/>
            </a:pPr>
            <a:r>
              <a:rPr b="1" i="0" lang="en-US" sz="24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    p = p-&gt;getRight(); </a:t>
            </a:r>
            <a:endParaRPr/>
          </a:p>
          <a:p>
            <a:pPr indent="-342900" lvl="0" marL="342900" marR="0" rtl="0" algn="l">
              <a:lnSpc>
                <a:spcPct val="70000"/>
              </a:lnSpc>
              <a:spcBef>
                <a:spcPts val="480"/>
              </a:spcBef>
              <a:spcAft>
                <a:spcPts val="0"/>
              </a:spcAft>
              <a:buClr>
                <a:srgbClr val="CC6600"/>
              </a:buClr>
              <a:buSzPts val="2400"/>
              <a:buFont typeface="Noto Sans Symbols"/>
              <a:buNone/>
            </a:pPr>
            <a:r>
              <a:rPr b="1" i="0" lang="en-US" sz="24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	}</a:t>
            </a:r>
            <a:endParaRPr/>
          </a:p>
          <a:p>
            <a:pPr indent="-342900" lvl="0" marL="342900" marR="0" rtl="0" algn="l">
              <a:lnSpc>
                <a:spcPct val="70000"/>
              </a:lnSpc>
              <a:spcBef>
                <a:spcPts val="480"/>
              </a:spcBef>
              <a:spcAft>
                <a:spcPts val="0"/>
              </a:spcAft>
              <a:buClr>
                <a:srgbClr val="CC6600"/>
              </a:buClr>
              <a:buSzPts val="2400"/>
              <a:buFont typeface="Noto Sans Symbols"/>
              <a:buNone/>
            </a:pPr>
            <a:r>
              <a:rPr b="1" i="0" lang="en-US" sz="24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} while ( !stack.empty() || p != NULL );</a:t>
            </a:r>
            <a:endParaRPr/>
          </a:p>
          <a:p>
            <a:pPr indent="-342900" lvl="0" marL="342900" marR="0" rtl="0" algn="l">
              <a:lnSpc>
                <a:spcPct val="70000"/>
              </a:lnSpc>
              <a:spcBef>
                <a:spcPts val="480"/>
              </a:spcBef>
              <a:spcAft>
                <a:spcPts val="0"/>
              </a:spcAft>
              <a:buClr>
                <a:srgbClr val="CC6600"/>
              </a:buClr>
              <a:buSzPts val="2400"/>
              <a:buFont typeface="Noto Sans Symbols"/>
              <a:buNone/>
            </a:pPr>
            <a:r>
              <a:rPr b="1" i="0" lang="en-US" sz="24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}</a:t>
            </a:r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Sp="0">
  <p:cSld>
    <p:bg>
      <p:bgPr>
        <a:solidFill>
          <a:srgbClr val="0B1F61"/>
        </a:solidFill>
      </p:bgPr>
    </p:bg>
    <p:spTree>
      <p:nvGrpSpPr>
        <p:cNvPr id="338" name="Shape 3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9" name="Google Shape;339;p16"/>
          <p:cNvGrpSpPr/>
          <p:nvPr/>
        </p:nvGrpSpPr>
        <p:grpSpPr>
          <a:xfrm>
            <a:off x="76200" y="2209800"/>
            <a:ext cx="8475662" cy="857250"/>
            <a:chOff x="48" y="1248"/>
            <a:chExt cx="5339" cy="300"/>
          </a:xfrm>
        </p:grpSpPr>
        <p:sp>
          <p:nvSpPr>
            <p:cNvPr id="340" name="Google Shape;340;p16"/>
            <p:cNvSpPr/>
            <p:nvPr/>
          </p:nvSpPr>
          <p:spPr>
            <a:xfrm>
              <a:off x="287" y="1248"/>
              <a:ext cx="5100" cy="300"/>
            </a:xfrm>
            <a:prstGeom prst="rect">
              <a:avLst/>
            </a:prstGeom>
            <a:solidFill>
              <a:srgbClr val="000066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341" name="Google Shape;341;p16"/>
            <p:cNvSpPr txBox="1"/>
            <p:nvPr/>
          </p:nvSpPr>
          <p:spPr>
            <a:xfrm>
              <a:off x="48" y="1276"/>
              <a:ext cx="300" cy="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l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Courier New"/>
                <a:buNone/>
              </a:pPr>
              <a:r>
                <a:rPr b="1" i="0" lang="en-US" sz="2000" u="none">
                  <a:solidFill>
                    <a:schemeClr val="dk1"/>
                  </a:solidFill>
                  <a:latin typeface="Courier New"/>
                  <a:ea typeface="Courier New"/>
                  <a:cs typeface="Courier New"/>
                  <a:sym typeface="Courier New"/>
                </a:rPr>
                <a:t>🠶</a:t>
              </a:r>
              <a:endParaRPr/>
            </a:p>
          </p:txBody>
        </p:sp>
      </p:grpSp>
      <p:sp>
        <p:nvSpPr>
          <p:cNvPr id="342" name="Google Shape;342;p16"/>
          <p:cNvSpPr txBox="1"/>
          <p:nvPr>
            <p:ph type="title"/>
          </p:nvPr>
        </p:nvSpPr>
        <p:spPr>
          <a:xfrm>
            <a:off x="455612" y="365125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Helvetica Neue"/>
              <a:buNone/>
            </a:pP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Non Recursive Traversal</a:t>
            </a:r>
            <a:endParaRPr/>
          </a:p>
        </p:txBody>
      </p:sp>
      <p:sp>
        <p:nvSpPr>
          <p:cNvPr id="343" name="Google Shape;343;p16"/>
          <p:cNvSpPr txBox="1"/>
          <p:nvPr>
            <p:ph idx="1" type="body"/>
          </p:nvPr>
        </p:nvSpPr>
        <p:spPr>
          <a:xfrm>
            <a:off x="455612" y="1600200"/>
            <a:ext cx="8226300" cy="4724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CC6600"/>
              </a:buClr>
              <a:buSzPts val="2400"/>
              <a:buFont typeface="Noto Sans Symbols"/>
              <a:buNone/>
            </a:pPr>
            <a:r>
              <a:rPr b="1" i="0" lang="en-US" sz="24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	if( !stack.empty() )</a:t>
            </a:r>
            <a:endParaRPr/>
          </a:p>
          <a:p>
            <a:pPr indent="-342900" lvl="0" marL="342900" marR="0" rtl="0" algn="l">
              <a:lnSpc>
                <a:spcPct val="70000"/>
              </a:lnSpc>
              <a:spcBef>
                <a:spcPts val="480"/>
              </a:spcBef>
              <a:spcAft>
                <a:spcPts val="0"/>
              </a:spcAft>
              <a:buClr>
                <a:srgbClr val="CC6600"/>
              </a:buClr>
              <a:buSzPts val="2400"/>
              <a:buFont typeface="Noto Sans Symbols"/>
              <a:buNone/>
            </a:pPr>
            <a:r>
              <a:rPr b="1" i="0" lang="en-US" sz="24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	{</a:t>
            </a:r>
            <a:endParaRPr/>
          </a:p>
          <a:p>
            <a:pPr indent="-342900" lvl="0" marL="342900" marR="0" rtl="0" algn="l">
              <a:lnSpc>
                <a:spcPct val="70000"/>
              </a:lnSpc>
              <a:spcBef>
                <a:spcPts val="480"/>
              </a:spcBef>
              <a:spcAft>
                <a:spcPts val="0"/>
              </a:spcAft>
              <a:buClr>
                <a:srgbClr val="CC6600"/>
              </a:buClr>
              <a:buSzPts val="2400"/>
              <a:buFont typeface="Noto Sans Symbols"/>
              <a:buNone/>
            </a:pPr>
            <a:r>
              <a:rPr b="1" i="0" lang="en-US" sz="24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    p = stack.pop();</a:t>
            </a:r>
            <a:endParaRPr/>
          </a:p>
          <a:p>
            <a:pPr indent="-342900" lvl="0" marL="342900" marR="0" rtl="0" algn="l">
              <a:lnSpc>
                <a:spcPct val="70000"/>
              </a:lnSpc>
              <a:spcBef>
                <a:spcPts val="480"/>
              </a:spcBef>
              <a:spcAft>
                <a:spcPts val="0"/>
              </a:spcAft>
              <a:buClr>
                <a:srgbClr val="CC6600"/>
              </a:buClr>
              <a:buSzPts val="2400"/>
              <a:buFont typeface="Noto Sans Symbols"/>
              <a:buNone/>
            </a:pPr>
            <a:r>
              <a:rPr b="1" i="0" lang="en-US" sz="24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    cout &lt;&lt; *(p-&gt;getInfo()) &lt;&lt; " ";</a:t>
            </a:r>
            <a:endParaRPr/>
          </a:p>
          <a:p>
            <a:pPr indent="-342900" lvl="0" marL="342900" marR="0" rtl="0" algn="l">
              <a:lnSpc>
                <a:spcPct val="70000"/>
              </a:lnSpc>
              <a:spcBef>
                <a:spcPts val="480"/>
              </a:spcBef>
              <a:spcAft>
                <a:spcPts val="0"/>
              </a:spcAft>
              <a:buClr>
                <a:srgbClr val="CC6600"/>
              </a:buClr>
              <a:buSzPts val="2400"/>
              <a:buFont typeface="Noto Sans Symbols"/>
              <a:buNone/>
            </a:pPr>
            <a:r>
              <a:rPr b="1" i="0" lang="en-US" sz="24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	   // go back &amp; traverse right subtree</a:t>
            </a:r>
            <a:endParaRPr/>
          </a:p>
          <a:p>
            <a:pPr indent="-342900" lvl="0" marL="342900" marR="0" rtl="0" algn="l">
              <a:lnSpc>
                <a:spcPct val="70000"/>
              </a:lnSpc>
              <a:spcBef>
                <a:spcPts val="480"/>
              </a:spcBef>
              <a:spcAft>
                <a:spcPts val="0"/>
              </a:spcAft>
              <a:buClr>
                <a:srgbClr val="CC6600"/>
              </a:buClr>
              <a:buSzPts val="2400"/>
              <a:buFont typeface="Noto Sans Symbols"/>
              <a:buNone/>
            </a:pPr>
            <a:r>
              <a:rPr b="1" i="0" lang="en-US" sz="24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    p = p-&gt;getRight(); </a:t>
            </a:r>
            <a:endParaRPr/>
          </a:p>
          <a:p>
            <a:pPr indent="-342900" lvl="0" marL="342900" marR="0" rtl="0" algn="l">
              <a:lnSpc>
                <a:spcPct val="70000"/>
              </a:lnSpc>
              <a:spcBef>
                <a:spcPts val="480"/>
              </a:spcBef>
              <a:spcAft>
                <a:spcPts val="0"/>
              </a:spcAft>
              <a:buClr>
                <a:srgbClr val="CC6600"/>
              </a:buClr>
              <a:buSzPts val="2400"/>
              <a:buFont typeface="Noto Sans Symbols"/>
              <a:buNone/>
            </a:pPr>
            <a:r>
              <a:rPr b="1" i="0" lang="en-US" sz="24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	}</a:t>
            </a:r>
            <a:endParaRPr/>
          </a:p>
          <a:p>
            <a:pPr indent="-342900" lvl="0" marL="342900" marR="0" rtl="0" algn="l">
              <a:lnSpc>
                <a:spcPct val="70000"/>
              </a:lnSpc>
              <a:spcBef>
                <a:spcPts val="480"/>
              </a:spcBef>
              <a:spcAft>
                <a:spcPts val="0"/>
              </a:spcAft>
              <a:buClr>
                <a:srgbClr val="CC6600"/>
              </a:buClr>
              <a:buSzPts val="2400"/>
              <a:buFont typeface="Noto Sans Symbols"/>
              <a:buNone/>
            </a:pPr>
            <a:r>
              <a:rPr b="1" i="0" lang="en-US" sz="24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} while ( !stack.empty() || p != NULL );</a:t>
            </a:r>
            <a:endParaRPr/>
          </a:p>
          <a:p>
            <a:pPr indent="-342900" lvl="0" marL="342900" marR="0" rtl="0" algn="l">
              <a:lnSpc>
                <a:spcPct val="70000"/>
              </a:lnSpc>
              <a:spcBef>
                <a:spcPts val="480"/>
              </a:spcBef>
              <a:spcAft>
                <a:spcPts val="0"/>
              </a:spcAft>
              <a:buClr>
                <a:srgbClr val="CC6600"/>
              </a:buClr>
              <a:buSzPts val="2400"/>
              <a:buFont typeface="Noto Sans Symbols"/>
              <a:buNone/>
            </a:pPr>
            <a:r>
              <a:rPr b="1" i="0" lang="en-US" sz="24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}</a:t>
            </a:r>
            <a:endParaRPr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Sp="0">
  <p:cSld>
    <p:bg>
      <p:bgPr>
        <a:solidFill>
          <a:srgbClr val="0B1F61"/>
        </a:solidFill>
      </p:bgPr>
    </p:bg>
    <p:spTree>
      <p:nvGrpSpPr>
        <p:cNvPr id="348" name="Shape 3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9" name="Google Shape;349;p17"/>
          <p:cNvGrpSpPr/>
          <p:nvPr/>
        </p:nvGrpSpPr>
        <p:grpSpPr>
          <a:xfrm>
            <a:off x="76200" y="2895600"/>
            <a:ext cx="8475662" cy="857250"/>
            <a:chOff x="48" y="1248"/>
            <a:chExt cx="5339" cy="300"/>
          </a:xfrm>
        </p:grpSpPr>
        <p:sp>
          <p:nvSpPr>
            <p:cNvPr id="350" name="Google Shape;350;p17"/>
            <p:cNvSpPr/>
            <p:nvPr/>
          </p:nvSpPr>
          <p:spPr>
            <a:xfrm>
              <a:off x="287" y="1248"/>
              <a:ext cx="5100" cy="300"/>
            </a:xfrm>
            <a:prstGeom prst="rect">
              <a:avLst/>
            </a:prstGeom>
            <a:solidFill>
              <a:srgbClr val="000066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351" name="Google Shape;351;p17"/>
            <p:cNvSpPr txBox="1"/>
            <p:nvPr/>
          </p:nvSpPr>
          <p:spPr>
            <a:xfrm>
              <a:off x="48" y="1276"/>
              <a:ext cx="300" cy="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l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Courier New"/>
                <a:buNone/>
              </a:pPr>
              <a:r>
                <a:rPr b="1" i="0" lang="en-US" sz="2000" u="none">
                  <a:solidFill>
                    <a:schemeClr val="dk1"/>
                  </a:solidFill>
                  <a:latin typeface="Courier New"/>
                  <a:ea typeface="Courier New"/>
                  <a:cs typeface="Courier New"/>
                  <a:sym typeface="Courier New"/>
                </a:rPr>
                <a:t>🠶</a:t>
              </a:r>
              <a:endParaRPr/>
            </a:p>
          </p:txBody>
        </p:sp>
      </p:grpSp>
      <p:sp>
        <p:nvSpPr>
          <p:cNvPr id="352" name="Google Shape;352;p17"/>
          <p:cNvSpPr txBox="1"/>
          <p:nvPr>
            <p:ph type="title"/>
          </p:nvPr>
        </p:nvSpPr>
        <p:spPr>
          <a:xfrm>
            <a:off x="455612" y="365125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Helvetica Neue"/>
              <a:buNone/>
            </a:pP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Non Recursive Traversal</a:t>
            </a:r>
            <a:endParaRPr/>
          </a:p>
        </p:txBody>
      </p:sp>
      <p:sp>
        <p:nvSpPr>
          <p:cNvPr id="353" name="Google Shape;353;p17"/>
          <p:cNvSpPr txBox="1"/>
          <p:nvPr>
            <p:ph idx="1" type="body"/>
          </p:nvPr>
        </p:nvSpPr>
        <p:spPr>
          <a:xfrm>
            <a:off x="455612" y="1600200"/>
            <a:ext cx="8226300" cy="4724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CC6600"/>
              </a:buClr>
              <a:buSzPts val="2400"/>
              <a:buFont typeface="Noto Sans Symbols"/>
              <a:buNone/>
            </a:pPr>
            <a:r>
              <a:rPr b="1" i="0" lang="en-US" sz="24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	if( !stack.empty() )</a:t>
            </a:r>
            <a:endParaRPr/>
          </a:p>
          <a:p>
            <a:pPr indent="-342900" lvl="0" marL="342900" marR="0" rtl="0" algn="l">
              <a:lnSpc>
                <a:spcPct val="70000"/>
              </a:lnSpc>
              <a:spcBef>
                <a:spcPts val="480"/>
              </a:spcBef>
              <a:spcAft>
                <a:spcPts val="0"/>
              </a:spcAft>
              <a:buClr>
                <a:srgbClr val="CC6600"/>
              </a:buClr>
              <a:buSzPts val="2400"/>
              <a:buFont typeface="Noto Sans Symbols"/>
              <a:buNone/>
            </a:pPr>
            <a:r>
              <a:rPr b="1" i="0" lang="en-US" sz="24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	{</a:t>
            </a:r>
            <a:endParaRPr/>
          </a:p>
          <a:p>
            <a:pPr indent="-342900" lvl="0" marL="342900" marR="0" rtl="0" algn="l">
              <a:lnSpc>
                <a:spcPct val="70000"/>
              </a:lnSpc>
              <a:spcBef>
                <a:spcPts val="480"/>
              </a:spcBef>
              <a:spcAft>
                <a:spcPts val="0"/>
              </a:spcAft>
              <a:buClr>
                <a:srgbClr val="CC6600"/>
              </a:buClr>
              <a:buSzPts val="2400"/>
              <a:buFont typeface="Noto Sans Symbols"/>
              <a:buNone/>
            </a:pPr>
            <a:r>
              <a:rPr b="1" i="0" lang="en-US" sz="24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    p = stack.pop();</a:t>
            </a:r>
            <a:endParaRPr/>
          </a:p>
          <a:p>
            <a:pPr indent="-342900" lvl="0" marL="342900" marR="0" rtl="0" algn="l">
              <a:lnSpc>
                <a:spcPct val="70000"/>
              </a:lnSpc>
              <a:spcBef>
                <a:spcPts val="480"/>
              </a:spcBef>
              <a:spcAft>
                <a:spcPts val="0"/>
              </a:spcAft>
              <a:buClr>
                <a:srgbClr val="CC6600"/>
              </a:buClr>
              <a:buSzPts val="2400"/>
              <a:buFont typeface="Noto Sans Symbols"/>
              <a:buNone/>
            </a:pPr>
            <a:r>
              <a:rPr b="1" i="0" lang="en-US" sz="24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    cout &lt;&lt; *(p-&gt;getInfo()) &lt;&lt; " ";</a:t>
            </a:r>
            <a:endParaRPr/>
          </a:p>
          <a:p>
            <a:pPr indent="-342900" lvl="0" marL="342900" marR="0" rtl="0" algn="l">
              <a:lnSpc>
                <a:spcPct val="70000"/>
              </a:lnSpc>
              <a:spcBef>
                <a:spcPts val="480"/>
              </a:spcBef>
              <a:spcAft>
                <a:spcPts val="0"/>
              </a:spcAft>
              <a:buClr>
                <a:srgbClr val="CC6600"/>
              </a:buClr>
              <a:buSzPts val="2400"/>
              <a:buFont typeface="Noto Sans Symbols"/>
              <a:buNone/>
            </a:pPr>
            <a:r>
              <a:rPr b="1" i="0" lang="en-US" sz="24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	   // go back &amp; traverse right subtree</a:t>
            </a:r>
            <a:endParaRPr/>
          </a:p>
          <a:p>
            <a:pPr indent="-342900" lvl="0" marL="342900" marR="0" rtl="0" algn="l">
              <a:lnSpc>
                <a:spcPct val="70000"/>
              </a:lnSpc>
              <a:spcBef>
                <a:spcPts val="480"/>
              </a:spcBef>
              <a:spcAft>
                <a:spcPts val="0"/>
              </a:spcAft>
              <a:buClr>
                <a:srgbClr val="CC6600"/>
              </a:buClr>
              <a:buSzPts val="2400"/>
              <a:buFont typeface="Noto Sans Symbols"/>
              <a:buNone/>
            </a:pPr>
            <a:r>
              <a:rPr b="1" i="0" lang="en-US" sz="24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    p = p-&gt;getRight(); </a:t>
            </a:r>
            <a:endParaRPr/>
          </a:p>
          <a:p>
            <a:pPr indent="-342900" lvl="0" marL="342900" marR="0" rtl="0" algn="l">
              <a:lnSpc>
                <a:spcPct val="70000"/>
              </a:lnSpc>
              <a:spcBef>
                <a:spcPts val="480"/>
              </a:spcBef>
              <a:spcAft>
                <a:spcPts val="0"/>
              </a:spcAft>
              <a:buClr>
                <a:srgbClr val="CC6600"/>
              </a:buClr>
              <a:buSzPts val="2400"/>
              <a:buFont typeface="Noto Sans Symbols"/>
              <a:buNone/>
            </a:pPr>
            <a:r>
              <a:rPr b="1" i="0" lang="en-US" sz="24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	}</a:t>
            </a:r>
            <a:endParaRPr/>
          </a:p>
          <a:p>
            <a:pPr indent="-342900" lvl="0" marL="342900" marR="0" rtl="0" algn="l">
              <a:lnSpc>
                <a:spcPct val="70000"/>
              </a:lnSpc>
              <a:spcBef>
                <a:spcPts val="480"/>
              </a:spcBef>
              <a:spcAft>
                <a:spcPts val="0"/>
              </a:spcAft>
              <a:buClr>
                <a:srgbClr val="CC6600"/>
              </a:buClr>
              <a:buSzPts val="2400"/>
              <a:buFont typeface="Noto Sans Symbols"/>
              <a:buNone/>
            </a:pPr>
            <a:r>
              <a:rPr b="1" i="0" lang="en-US" sz="24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} while ( !stack.empty() || p != NULL );</a:t>
            </a:r>
            <a:endParaRPr/>
          </a:p>
          <a:p>
            <a:pPr indent="-342900" lvl="0" marL="342900" marR="0" rtl="0" algn="l">
              <a:lnSpc>
                <a:spcPct val="70000"/>
              </a:lnSpc>
              <a:spcBef>
                <a:spcPts val="480"/>
              </a:spcBef>
              <a:spcAft>
                <a:spcPts val="0"/>
              </a:spcAft>
              <a:buClr>
                <a:srgbClr val="CC6600"/>
              </a:buClr>
              <a:buSzPts val="2400"/>
              <a:buFont typeface="Noto Sans Symbols"/>
              <a:buNone/>
            </a:pPr>
            <a:r>
              <a:rPr b="1" i="0" lang="en-US" sz="24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}</a:t>
            </a:r>
            <a:endParaRPr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Sp="0">
  <p:cSld>
    <p:bg>
      <p:bgPr>
        <a:solidFill>
          <a:srgbClr val="0B1F61"/>
        </a:solidFill>
      </p:bgPr>
    </p:bg>
    <p:spTree>
      <p:nvGrpSpPr>
        <p:cNvPr id="358" name="Shape 3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9" name="Google Shape;359;p18"/>
          <p:cNvGrpSpPr/>
          <p:nvPr/>
        </p:nvGrpSpPr>
        <p:grpSpPr>
          <a:xfrm>
            <a:off x="76200" y="3810000"/>
            <a:ext cx="8475662" cy="857250"/>
            <a:chOff x="48" y="1248"/>
            <a:chExt cx="5339" cy="300"/>
          </a:xfrm>
        </p:grpSpPr>
        <p:sp>
          <p:nvSpPr>
            <p:cNvPr id="360" name="Google Shape;360;p18"/>
            <p:cNvSpPr/>
            <p:nvPr/>
          </p:nvSpPr>
          <p:spPr>
            <a:xfrm>
              <a:off x="287" y="1248"/>
              <a:ext cx="5100" cy="300"/>
            </a:xfrm>
            <a:prstGeom prst="rect">
              <a:avLst/>
            </a:prstGeom>
            <a:solidFill>
              <a:srgbClr val="000066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361" name="Google Shape;361;p18"/>
            <p:cNvSpPr txBox="1"/>
            <p:nvPr/>
          </p:nvSpPr>
          <p:spPr>
            <a:xfrm>
              <a:off x="48" y="1276"/>
              <a:ext cx="300" cy="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l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Courier New"/>
                <a:buNone/>
              </a:pPr>
              <a:r>
                <a:rPr b="1" i="0" lang="en-US" sz="2000" u="none">
                  <a:solidFill>
                    <a:schemeClr val="dk1"/>
                  </a:solidFill>
                  <a:latin typeface="Courier New"/>
                  <a:ea typeface="Courier New"/>
                  <a:cs typeface="Courier New"/>
                  <a:sym typeface="Courier New"/>
                </a:rPr>
                <a:t>🠶</a:t>
              </a:r>
              <a:endParaRPr/>
            </a:p>
          </p:txBody>
        </p:sp>
      </p:grpSp>
      <p:sp>
        <p:nvSpPr>
          <p:cNvPr id="362" name="Google Shape;362;p18"/>
          <p:cNvSpPr txBox="1"/>
          <p:nvPr>
            <p:ph type="title"/>
          </p:nvPr>
        </p:nvSpPr>
        <p:spPr>
          <a:xfrm>
            <a:off x="455612" y="365125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Helvetica Neue"/>
              <a:buNone/>
            </a:pP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Non Recursive Traversal</a:t>
            </a:r>
            <a:endParaRPr/>
          </a:p>
        </p:txBody>
      </p:sp>
      <p:sp>
        <p:nvSpPr>
          <p:cNvPr id="363" name="Google Shape;363;p18"/>
          <p:cNvSpPr txBox="1"/>
          <p:nvPr>
            <p:ph idx="1" type="body"/>
          </p:nvPr>
        </p:nvSpPr>
        <p:spPr>
          <a:xfrm>
            <a:off x="455612" y="1600200"/>
            <a:ext cx="8226300" cy="4724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CC6600"/>
              </a:buClr>
              <a:buSzPts val="2400"/>
              <a:buFont typeface="Noto Sans Symbols"/>
              <a:buNone/>
            </a:pPr>
            <a:r>
              <a:rPr b="1" i="0" lang="en-US" sz="24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	if( !stack.empty() )</a:t>
            </a:r>
            <a:endParaRPr/>
          </a:p>
          <a:p>
            <a:pPr indent="-342900" lvl="0" marL="342900" marR="0" rtl="0" algn="l">
              <a:lnSpc>
                <a:spcPct val="70000"/>
              </a:lnSpc>
              <a:spcBef>
                <a:spcPts val="480"/>
              </a:spcBef>
              <a:spcAft>
                <a:spcPts val="0"/>
              </a:spcAft>
              <a:buClr>
                <a:srgbClr val="CC6600"/>
              </a:buClr>
              <a:buSzPts val="2400"/>
              <a:buFont typeface="Noto Sans Symbols"/>
              <a:buNone/>
            </a:pPr>
            <a:r>
              <a:rPr b="1" i="0" lang="en-US" sz="24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	{</a:t>
            </a:r>
            <a:endParaRPr/>
          </a:p>
          <a:p>
            <a:pPr indent="-342900" lvl="0" marL="342900" marR="0" rtl="0" algn="l">
              <a:lnSpc>
                <a:spcPct val="70000"/>
              </a:lnSpc>
              <a:spcBef>
                <a:spcPts val="480"/>
              </a:spcBef>
              <a:spcAft>
                <a:spcPts val="0"/>
              </a:spcAft>
              <a:buClr>
                <a:srgbClr val="CC6600"/>
              </a:buClr>
              <a:buSzPts val="2400"/>
              <a:buFont typeface="Noto Sans Symbols"/>
              <a:buNone/>
            </a:pPr>
            <a:r>
              <a:rPr b="1" i="0" lang="en-US" sz="24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    p = stack.pop();</a:t>
            </a:r>
            <a:endParaRPr/>
          </a:p>
          <a:p>
            <a:pPr indent="-342900" lvl="0" marL="342900" marR="0" rtl="0" algn="l">
              <a:lnSpc>
                <a:spcPct val="70000"/>
              </a:lnSpc>
              <a:spcBef>
                <a:spcPts val="480"/>
              </a:spcBef>
              <a:spcAft>
                <a:spcPts val="0"/>
              </a:spcAft>
              <a:buClr>
                <a:srgbClr val="CC6600"/>
              </a:buClr>
              <a:buSzPts val="2400"/>
              <a:buFont typeface="Noto Sans Symbols"/>
              <a:buNone/>
            </a:pPr>
            <a:r>
              <a:rPr b="1" i="0" lang="en-US" sz="24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    cout &lt;&lt; *(p-&gt;getInfo()) &lt;&lt; " ";</a:t>
            </a:r>
            <a:endParaRPr/>
          </a:p>
          <a:p>
            <a:pPr indent="-342900" lvl="0" marL="342900" marR="0" rtl="0" algn="l">
              <a:lnSpc>
                <a:spcPct val="70000"/>
              </a:lnSpc>
              <a:spcBef>
                <a:spcPts val="480"/>
              </a:spcBef>
              <a:spcAft>
                <a:spcPts val="0"/>
              </a:spcAft>
              <a:buClr>
                <a:srgbClr val="CC6600"/>
              </a:buClr>
              <a:buSzPts val="2400"/>
              <a:buFont typeface="Noto Sans Symbols"/>
              <a:buNone/>
            </a:pPr>
            <a:r>
              <a:rPr b="1" i="0" lang="en-US" sz="24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	   // go back &amp; traverse right subtree</a:t>
            </a:r>
            <a:endParaRPr/>
          </a:p>
          <a:p>
            <a:pPr indent="-342900" lvl="0" marL="342900" marR="0" rtl="0" algn="l">
              <a:lnSpc>
                <a:spcPct val="70000"/>
              </a:lnSpc>
              <a:spcBef>
                <a:spcPts val="480"/>
              </a:spcBef>
              <a:spcAft>
                <a:spcPts val="0"/>
              </a:spcAft>
              <a:buClr>
                <a:srgbClr val="CC6600"/>
              </a:buClr>
              <a:buSzPts val="2400"/>
              <a:buFont typeface="Noto Sans Symbols"/>
              <a:buNone/>
            </a:pPr>
            <a:r>
              <a:rPr b="1" i="0" lang="en-US" sz="24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    p = p-&gt;getRight(); </a:t>
            </a:r>
            <a:endParaRPr/>
          </a:p>
          <a:p>
            <a:pPr indent="-342900" lvl="0" marL="342900" marR="0" rtl="0" algn="l">
              <a:lnSpc>
                <a:spcPct val="70000"/>
              </a:lnSpc>
              <a:spcBef>
                <a:spcPts val="480"/>
              </a:spcBef>
              <a:spcAft>
                <a:spcPts val="0"/>
              </a:spcAft>
              <a:buClr>
                <a:srgbClr val="CC6600"/>
              </a:buClr>
              <a:buSzPts val="2400"/>
              <a:buFont typeface="Noto Sans Symbols"/>
              <a:buNone/>
            </a:pPr>
            <a:r>
              <a:rPr b="1" i="0" lang="en-US" sz="24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	}</a:t>
            </a:r>
            <a:endParaRPr/>
          </a:p>
          <a:p>
            <a:pPr indent="-342900" lvl="0" marL="342900" marR="0" rtl="0" algn="l">
              <a:lnSpc>
                <a:spcPct val="70000"/>
              </a:lnSpc>
              <a:spcBef>
                <a:spcPts val="480"/>
              </a:spcBef>
              <a:spcAft>
                <a:spcPts val="0"/>
              </a:spcAft>
              <a:buClr>
                <a:srgbClr val="CC6600"/>
              </a:buClr>
              <a:buSzPts val="2400"/>
              <a:buFont typeface="Noto Sans Symbols"/>
              <a:buNone/>
            </a:pPr>
            <a:r>
              <a:rPr b="1" i="0" lang="en-US" sz="24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} while ( !stack.empty() || p != NULL );</a:t>
            </a:r>
            <a:endParaRPr/>
          </a:p>
          <a:p>
            <a:pPr indent="-342900" lvl="0" marL="342900" marR="0" rtl="0" algn="l">
              <a:lnSpc>
                <a:spcPct val="70000"/>
              </a:lnSpc>
              <a:spcBef>
                <a:spcPts val="480"/>
              </a:spcBef>
              <a:spcAft>
                <a:spcPts val="0"/>
              </a:spcAft>
              <a:buClr>
                <a:srgbClr val="CC6600"/>
              </a:buClr>
              <a:buSzPts val="2400"/>
              <a:buFont typeface="Noto Sans Symbols"/>
              <a:buNone/>
            </a:pPr>
            <a:r>
              <a:rPr b="1" i="0" lang="en-US" sz="24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}</a:t>
            </a:r>
            <a:endParaRPr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Sp="0">
  <p:cSld>
    <p:bg>
      <p:bgPr>
        <a:solidFill>
          <a:srgbClr val="0B1F61"/>
        </a:solidFill>
      </p:bgPr>
    </p:bg>
    <p:spTree>
      <p:nvGrpSpPr>
        <p:cNvPr id="368" name="Shape 3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9" name="Google Shape;369;p19"/>
          <p:cNvSpPr txBox="1"/>
          <p:nvPr>
            <p:ph type="title"/>
          </p:nvPr>
        </p:nvSpPr>
        <p:spPr>
          <a:xfrm>
            <a:off x="455612" y="365125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Helvetica Neue"/>
              <a:buNone/>
            </a:pP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Nonrecursive Inorder</a:t>
            </a:r>
            <a:endParaRPr/>
          </a:p>
        </p:txBody>
      </p:sp>
      <p:sp>
        <p:nvSpPr>
          <p:cNvPr id="370" name="Google Shape;370;p19"/>
          <p:cNvSpPr txBox="1"/>
          <p:nvPr>
            <p:ph idx="1" type="body"/>
          </p:nvPr>
        </p:nvSpPr>
        <p:spPr>
          <a:xfrm>
            <a:off x="5562600" y="1447800"/>
            <a:ext cx="2819400" cy="5029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60000"/>
              </a:lnSpc>
              <a:spcBef>
                <a:spcPts val="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push(14)</a:t>
            </a:r>
            <a:endParaRPr/>
          </a:p>
          <a:p>
            <a:pPr indent="-342900" lvl="0" marL="342900" marR="0" rtl="0" algn="l">
              <a:lnSpc>
                <a:spcPct val="60000"/>
              </a:lnSpc>
              <a:spcBef>
                <a:spcPts val="36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..push(4)</a:t>
            </a:r>
            <a:endParaRPr/>
          </a:p>
          <a:p>
            <a:pPr indent="-342900" lvl="0" marL="342900" marR="0" rtl="0" algn="l">
              <a:lnSpc>
                <a:spcPct val="60000"/>
              </a:lnSpc>
              <a:spcBef>
                <a:spcPts val="36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....push(3)</a:t>
            </a:r>
            <a:endParaRPr/>
          </a:p>
          <a:p>
            <a:pPr indent="-342900" lvl="0" marL="342900" marR="0" rtl="0" algn="l">
              <a:lnSpc>
                <a:spcPct val="60000"/>
              </a:lnSpc>
              <a:spcBef>
                <a:spcPts val="36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3</a:t>
            </a:r>
            <a:endParaRPr/>
          </a:p>
          <a:p>
            <a:pPr indent="-342900" lvl="0" marL="342900" marR="0" rtl="0" algn="l">
              <a:lnSpc>
                <a:spcPct val="60000"/>
              </a:lnSpc>
              <a:spcBef>
                <a:spcPts val="36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4</a:t>
            </a:r>
            <a:endParaRPr/>
          </a:p>
          <a:p>
            <a:pPr indent="-342900" lvl="0" marL="342900" marR="0" rtl="0" algn="l">
              <a:lnSpc>
                <a:spcPct val="60000"/>
              </a:lnSpc>
              <a:spcBef>
                <a:spcPts val="36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..push(9)</a:t>
            </a:r>
            <a:endParaRPr/>
          </a:p>
          <a:p>
            <a:pPr indent="-342900" lvl="0" marL="342900" marR="0" rtl="0" algn="l">
              <a:lnSpc>
                <a:spcPct val="60000"/>
              </a:lnSpc>
              <a:spcBef>
                <a:spcPts val="36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....push(7)</a:t>
            </a:r>
            <a:endParaRPr/>
          </a:p>
          <a:p>
            <a:pPr indent="-342900" lvl="0" marL="342900" marR="0" rtl="0" algn="l">
              <a:lnSpc>
                <a:spcPct val="60000"/>
              </a:lnSpc>
              <a:spcBef>
                <a:spcPts val="36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......push(5)</a:t>
            </a:r>
            <a:endParaRPr/>
          </a:p>
          <a:p>
            <a:pPr indent="-342900" lvl="0" marL="342900" marR="0" rtl="0" algn="l">
              <a:lnSpc>
                <a:spcPct val="60000"/>
              </a:lnSpc>
              <a:spcBef>
                <a:spcPts val="36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5</a:t>
            </a:r>
            <a:endParaRPr/>
          </a:p>
          <a:p>
            <a:pPr indent="-342900" lvl="0" marL="342900" marR="0" rtl="0" algn="l">
              <a:lnSpc>
                <a:spcPct val="60000"/>
              </a:lnSpc>
              <a:spcBef>
                <a:spcPts val="36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7</a:t>
            </a:r>
            <a:endParaRPr/>
          </a:p>
          <a:p>
            <a:pPr indent="-342900" lvl="0" marL="342900" marR="0" rtl="0" algn="l">
              <a:lnSpc>
                <a:spcPct val="60000"/>
              </a:lnSpc>
              <a:spcBef>
                <a:spcPts val="36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9</a:t>
            </a:r>
            <a:endParaRPr/>
          </a:p>
          <a:p>
            <a:pPr indent="-342900" lvl="0" marL="342900" marR="0" rtl="0" algn="l">
              <a:lnSpc>
                <a:spcPct val="60000"/>
              </a:lnSpc>
              <a:spcBef>
                <a:spcPts val="36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14</a:t>
            </a:r>
            <a:endParaRPr/>
          </a:p>
          <a:p>
            <a:pPr indent="-342900" lvl="0" marL="342900" marR="0" rtl="0" algn="l">
              <a:lnSpc>
                <a:spcPct val="60000"/>
              </a:lnSpc>
              <a:spcBef>
                <a:spcPts val="36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push(15)</a:t>
            </a:r>
            <a:endParaRPr/>
          </a:p>
          <a:p>
            <a:pPr indent="-342900" lvl="0" marL="342900" marR="0" rtl="0" algn="l">
              <a:lnSpc>
                <a:spcPct val="60000"/>
              </a:lnSpc>
              <a:spcBef>
                <a:spcPts val="36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15</a:t>
            </a:r>
            <a:endParaRPr/>
          </a:p>
          <a:p>
            <a:pPr indent="-342900" lvl="0" marL="342900" marR="0" rtl="0" algn="l">
              <a:lnSpc>
                <a:spcPct val="60000"/>
              </a:lnSpc>
              <a:spcBef>
                <a:spcPts val="36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push(18)</a:t>
            </a:r>
            <a:endParaRPr/>
          </a:p>
          <a:p>
            <a:pPr indent="-342900" lvl="0" marL="342900" marR="0" rtl="0" algn="l">
              <a:lnSpc>
                <a:spcPct val="60000"/>
              </a:lnSpc>
              <a:spcBef>
                <a:spcPts val="36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..push(16)</a:t>
            </a:r>
            <a:endParaRPr/>
          </a:p>
          <a:p>
            <a:pPr indent="-342900" lvl="0" marL="342900" marR="0" rtl="0" algn="l">
              <a:lnSpc>
                <a:spcPct val="60000"/>
              </a:lnSpc>
              <a:spcBef>
                <a:spcPts val="36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16</a:t>
            </a:r>
            <a:endParaRPr/>
          </a:p>
          <a:p>
            <a:pPr indent="-342900" lvl="0" marL="342900" marR="0" rtl="0" algn="l">
              <a:lnSpc>
                <a:spcPct val="60000"/>
              </a:lnSpc>
              <a:spcBef>
                <a:spcPts val="36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..push(17)</a:t>
            </a:r>
            <a:endParaRPr/>
          </a:p>
          <a:p>
            <a:pPr indent="-342900" lvl="0" marL="342900" marR="0" rtl="0" algn="l">
              <a:lnSpc>
                <a:spcPct val="60000"/>
              </a:lnSpc>
              <a:spcBef>
                <a:spcPts val="36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17</a:t>
            </a:r>
            <a:endParaRPr/>
          </a:p>
          <a:p>
            <a:pPr indent="-342900" lvl="0" marL="342900" marR="0" rtl="0" algn="l">
              <a:lnSpc>
                <a:spcPct val="60000"/>
              </a:lnSpc>
              <a:spcBef>
                <a:spcPts val="36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18</a:t>
            </a:r>
            <a:endParaRPr/>
          </a:p>
          <a:p>
            <a:pPr indent="-342900" lvl="0" marL="342900" marR="0" rtl="0" algn="l">
              <a:lnSpc>
                <a:spcPct val="60000"/>
              </a:lnSpc>
              <a:spcBef>
                <a:spcPts val="36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push(20)</a:t>
            </a:r>
            <a:endParaRPr/>
          </a:p>
          <a:p>
            <a:pPr indent="-342900" lvl="0" marL="342900" marR="0" rtl="0" algn="l">
              <a:lnSpc>
                <a:spcPct val="60000"/>
              </a:lnSpc>
              <a:spcBef>
                <a:spcPts val="36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20</a:t>
            </a:r>
            <a:endParaRPr/>
          </a:p>
        </p:txBody>
      </p:sp>
      <p:grpSp>
        <p:nvGrpSpPr>
          <p:cNvPr id="371" name="Google Shape;371;p19"/>
          <p:cNvGrpSpPr/>
          <p:nvPr/>
        </p:nvGrpSpPr>
        <p:grpSpPr>
          <a:xfrm>
            <a:off x="609722" y="1371600"/>
            <a:ext cx="4632202" cy="3813175"/>
            <a:chOff x="384" y="864"/>
            <a:chExt cx="2918" cy="2402"/>
          </a:xfrm>
        </p:grpSpPr>
        <p:grpSp>
          <p:nvGrpSpPr>
            <p:cNvPr id="372" name="Google Shape;372;p19"/>
            <p:cNvGrpSpPr/>
            <p:nvPr/>
          </p:nvGrpSpPr>
          <p:grpSpPr>
            <a:xfrm>
              <a:off x="1457" y="864"/>
              <a:ext cx="422" cy="338"/>
              <a:chOff x="1457" y="864"/>
              <a:chExt cx="422" cy="338"/>
            </a:xfrm>
          </p:grpSpPr>
          <p:sp>
            <p:nvSpPr>
              <p:cNvPr id="373" name="Google Shape;373;p19"/>
              <p:cNvSpPr/>
              <p:nvPr/>
            </p:nvSpPr>
            <p:spPr>
              <a:xfrm>
                <a:off x="1579" y="864"/>
                <a:ext cx="300" cy="300"/>
              </a:xfrm>
              <a:prstGeom prst="ellipse">
                <a:avLst/>
              </a:prstGeom>
              <a:solidFill>
                <a:schemeClr val="accent1"/>
              </a:solidFill>
              <a:ln cap="flat" cmpd="sng" w="9525">
                <a:solidFill>
                  <a:srgbClr val="000000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2400" u="none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endParaRPr>
              </a:p>
            </p:txBody>
          </p:sp>
          <p:sp>
            <p:nvSpPr>
              <p:cNvPr id="374" name="Google Shape;374;p19"/>
              <p:cNvSpPr txBox="1"/>
              <p:nvPr/>
            </p:nvSpPr>
            <p:spPr>
              <a:xfrm>
                <a:off x="1457" y="902"/>
                <a:ext cx="300" cy="300"/>
              </a:xfrm>
              <a:prstGeom prst="rect">
                <a:avLst/>
              </a:prstGeom>
              <a:noFill/>
              <a:ln cap="flat" cmpd="sng" w="9525">
                <a:solidFill>
                  <a:srgbClr val="000000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  <p:txBody>
              <a:bodyPr anchorCtr="0" anchor="t" bIns="45700" lIns="91425" spcFirstLastPara="1" rIns="91425" wrap="square" tIns="45700">
                <a:sp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2000"/>
                  <a:buFont typeface="Helvetica Neue"/>
                  <a:buNone/>
                </a:pPr>
                <a:r>
                  <a:rPr b="0" i="0" lang="en-US" sz="2000" u="none">
                    <a:solidFill>
                      <a:srgbClr val="000000"/>
                    </a:solidFill>
                    <a:latin typeface="Helvetica Neue"/>
                    <a:ea typeface="Helvetica Neue"/>
                    <a:cs typeface="Helvetica Neue"/>
                    <a:sym typeface="Helvetica Neue"/>
                  </a:rPr>
                  <a:t>14</a:t>
                </a:r>
                <a:endParaRPr/>
              </a:p>
            </p:txBody>
          </p:sp>
        </p:grpSp>
        <p:cxnSp>
          <p:nvCxnSpPr>
            <p:cNvPr id="375" name="Google Shape;375;p19"/>
            <p:cNvCxnSpPr/>
            <p:nvPr/>
          </p:nvCxnSpPr>
          <p:spPr>
            <a:xfrm>
              <a:off x="1761" y="1109"/>
              <a:ext cx="600" cy="300"/>
            </a:xfrm>
            <a:prstGeom prst="straightConnector1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  <p:grpSp>
          <p:nvGrpSpPr>
            <p:cNvPr id="376" name="Google Shape;376;p19"/>
            <p:cNvGrpSpPr/>
            <p:nvPr/>
          </p:nvGrpSpPr>
          <p:grpSpPr>
            <a:xfrm>
              <a:off x="800" y="1403"/>
              <a:ext cx="188" cy="345"/>
              <a:chOff x="2305" y="1296"/>
              <a:chExt cx="347" cy="338"/>
            </a:xfrm>
          </p:grpSpPr>
          <p:sp>
            <p:nvSpPr>
              <p:cNvPr id="377" name="Google Shape;377;p19"/>
              <p:cNvSpPr/>
              <p:nvPr/>
            </p:nvSpPr>
            <p:spPr>
              <a:xfrm>
                <a:off x="2352" y="1296"/>
                <a:ext cx="300" cy="300"/>
              </a:xfrm>
              <a:prstGeom prst="ellipse">
                <a:avLst/>
              </a:prstGeom>
              <a:solidFill>
                <a:schemeClr val="accent1"/>
              </a:solidFill>
              <a:ln cap="flat" cmpd="sng" w="9525">
                <a:solidFill>
                  <a:srgbClr val="000000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2400" u="none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endParaRPr>
              </a:p>
            </p:txBody>
          </p:sp>
          <p:sp>
            <p:nvSpPr>
              <p:cNvPr id="378" name="Google Shape;378;p19"/>
              <p:cNvSpPr txBox="1"/>
              <p:nvPr/>
            </p:nvSpPr>
            <p:spPr>
              <a:xfrm>
                <a:off x="2305" y="1334"/>
                <a:ext cx="300" cy="300"/>
              </a:xfrm>
              <a:prstGeom prst="rect">
                <a:avLst/>
              </a:prstGeom>
              <a:noFill/>
              <a:ln cap="flat" cmpd="sng" w="9525">
                <a:solidFill>
                  <a:srgbClr val="000000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  <p:txBody>
              <a:bodyPr anchorCtr="0" anchor="t" bIns="45700" lIns="91425" spcFirstLastPara="1" rIns="91425" wrap="square" tIns="45700">
                <a:sp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2000"/>
                  <a:buFont typeface="Helvetica Neue"/>
                  <a:buNone/>
                </a:pPr>
                <a:r>
                  <a:rPr b="0" i="0" lang="en-US" sz="2000" u="none">
                    <a:solidFill>
                      <a:srgbClr val="000000"/>
                    </a:solidFill>
                    <a:latin typeface="Helvetica Neue"/>
                    <a:ea typeface="Helvetica Neue"/>
                    <a:cs typeface="Helvetica Neue"/>
                    <a:sym typeface="Helvetica Neue"/>
                  </a:rPr>
                  <a:t>4</a:t>
                </a:r>
                <a:endParaRPr/>
              </a:p>
            </p:txBody>
          </p:sp>
        </p:grpSp>
        <p:cxnSp>
          <p:nvCxnSpPr>
            <p:cNvPr id="379" name="Google Shape;379;p19"/>
            <p:cNvCxnSpPr/>
            <p:nvPr/>
          </p:nvCxnSpPr>
          <p:spPr>
            <a:xfrm flipH="1">
              <a:off x="979" y="1109"/>
              <a:ext cx="600" cy="300"/>
            </a:xfrm>
            <a:prstGeom prst="straightConnector1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  <p:grpSp>
          <p:nvGrpSpPr>
            <p:cNvPr id="380" name="Google Shape;380;p19"/>
            <p:cNvGrpSpPr/>
            <p:nvPr/>
          </p:nvGrpSpPr>
          <p:grpSpPr>
            <a:xfrm>
              <a:off x="1215" y="1991"/>
              <a:ext cx="189" cy="346"/>
              <a:chOff x="2303" y="1296"/>
              <a:chExt cx="349" cy="339"/>
            </a:xfrm>
          </p:grpSpPr>
          <p:sp>
            <p:nvSpPr>
              <p:cNvPr id="381" name="Google Shape;381;p19"/>
              <p:cNvSpPr/>
              <p:nvPr/>
            </p:nvSpPr>
            <p:spPr>
              <a:xfrm>
                <a:off x="2352" y="1296"/>
                <a:ext cx="300" cy="300"/>
              </a:xfrm>
              <a:prstGeom prst="ellipse">
                <a:avLst/>
              </a:prstGeom>
              <a:solidFill>
                <a:schemeClr val="accent1"/>
              </a:solidFill>
              <a:ln cap="flat" cmpd="sng" w="9525">
                <a:solidFill>
                  <a:srgbClr val="000000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2400" u="none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endParaRPr>
              </a:p>
            </p:txBody>
          </p:sp>
          <p:sp>
            <p:nvSpPr>
              <p:cNvPr id="382" name="Google Shape;382;p19"/>
              <p:cNvSpPr txBox="1"/>
              <p:nvPr/>
            </p:nvSpPr>
            <p:spPr>
              <a:xfrm>
                <a:off x="2303" y="1335"/>
                <a:ext cx="300" cy="300"/>
              </a:xfrm>
              <a:prstGeom prst="rect">
                <a:avLst/>
              </a:prstGeom>
              <a:noFill/>
              <a:ln cap="flat" cmpd="sng" w="9525">
                <a:solidFill>
                  <a:srgbClr val="000000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  <p:txBody>
              <a:bodyPr anchorCtr="0" anchor="t" bIns="45700" lIns="91425" spcFirstLastPara="1" rIns="91425" wrap="square" tIns="45700">
                <a:sp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2000"/>
                  <a:buFont typeface="Helvetica Neue"/>
                  <a:buNone/>
                </a:pPr>
                <a:r>
                  <a:rPr b="0" i="0" lang="en-US" sz="2000" u="none">
                    <a:solidFill>
                      <a:srgbClr val="000000"/>
                    </a:solidFill>
                    <a:latin typeface="Helvetica Neue"/>
                    <a:ea typeface="Helvetica Neue"/>
                    <a:cs typeface="Helvetica Neue"/>
                    <a:sym typeface="Helvetica Neue"/>
                  </a:rPr>
                  <a:t>9</a:t>
                </a:r>
                <a:endParaRPr/>
              </a:p>
            </p:txBody>
          </p:sp>
        </p:grpSp>
        <p:cxnSp>
          <p:nvCxnSpPr>
            <p:cNvPr id="383" name="Google Shape;383;p19"/>
            <p:cNvCxnSpPr/>
            <p:nvPr/>
          </p:nvCxnSpPr>
          <p:spPr>
            <a:xfrm>
              <a:off x="982" y="1697"/>
              <a:ext cx="300" cy="300"/>
            </a:xfrm>
            <a:prstGeom prst="straightConnector1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  <p:grpSp>
          <p:nvGrpSpPr>
            <p:cNvPr id="384" name="Google Shape;384;p19"/>
            <p:cNvGrpSpPr/>
            <p:nvPr/>
          </p:nvGrpSpPr>
          <p:grpSpPr>
            <a:xfrm>
              <a:off x="956" y="2431"/>
              <a:ext cx="188" cy="345"/>
              <a:chOff x="2305" y="1296"/>
              <a:chExt cx="347" cy="338"/>
            </a:xfrm>
          </p:grpSpPr>
          <p:sp>
            <p:nvSpPr>
              <p:cNvPr id="385" name="Google Shape;385;p19"/>
              <p:cNvSpPr/>
              <p:nvPr/>
            </p:nvSpPr>
            <p:spPr>
              <a:xfrm>
                <a:off x="2352" y="1296"/>
                <a:ext cx="300" cy="300"/>
              </a:xfrm>
              <a:prstGeom prst="ellipse">
                <a:avLst/>
              </a:prstGeom>
              <a:solidFill>
                <a:schemeClr val="accent1"/>
              </a:solidFill>
              <a:ln cap="flat" cmpd="sng" w="9525">
                <a:solidFill>
                  <a:srgbClr val="000000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2400" u="none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endParaRPr>
              </a:p>
            </p:txBody>
          </p:sp>
          <p:sp>
            <p:nvSpPr>
              <p:cNvPr id="386" name="Google Shape;386;p19"/>
              <p:cNvSpPr txBox="1"/>
              <p:nvPr/>
            </p:nvSpPr>
            <p:spPr>
              <a:xfrm>
                <a:off x="2305" y="1334"/>
                <a:ext cx="300" cy="300"/>
              </a:xfrm>
              <a:prstGeom prst="rect">
                <a:avLst/>
              </a:prstGeom>
              <a:noFill/>
              <a:ln cap="flat" cmpd="sng" w="9525">
                <a:solidFill>
                  <a:srgbClr val="000000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  <p:txBody>
              <a:bodyPr anchorCtr="0" anchor="t" bIns="45700" lIns="91425" spcFirstLastPara="1" rIns="91425" wrap="square" tIns="45700">
                <a:sp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2000"/>
                  <a:buFont typeface="Helvetica Neue"/>
                  <a:buNone/>
                </a:pPr>
                <a:r>
                  <a:rPr b="0" i="0" lang="en-US" sz="2000" u="none">
                    <a:solidFill>
                      <a:srgbClr val="000000"/>
                    </a:solidFill>
                    <a:latin typeface="Helvetica Neue"/>
                    <a:ea typeface="Helvetica Neue"/>
                    <a:cs typeface="Helvetica Neue"/>
                    <a:sym typeface="Helvetica Neue"/>
                  </a:rPr>
                  <a:t>7</a:t>
                </a:r>
                <a:endParaRPr/>
              </a:p>
            </p:txBody>
          </p:sp>
        </p:grpSp>
        <p:cxnSp>
          <p:nvCxnSpPr>
            <p:cNvPr id="387" name="Google Shape;387;p19"/>
            <p:cNvCxnSpPr/>
            <p:nvPr/>
          </p:nvCxnSpPr>
          <p:spPr>
            <a:xfrm>
              <a:off x="1267" y="2285"/>
              <a:ext cx="0" cy="300"/>
            </a:xfrm>
            <a:prstGeom prst="straightConnector1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  <p:cxnSp>
          <p:nvCxnSpPr>
            <p:cNvPr id="388" name="Google Shape;388;p19"/>
            <p:cNvCxnSpPr/>
            <p:nvPr/>
          </p:nvCxnSpPr>
          <p:spPr>
            <a:xfrm>
              <a:off x="2489" y="1697"/>
              <a:ext cx="300" cy="300"/>
            </a:xfrm>
            <a:prstGeom prst="straightConnector1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  <p:grpSp>
          <p:nvGrpSpPr>
            <p:cNvPr id="389" name="Google Shape;389;p19"/>
            <p:cNvGrpSpPr/>
            <p:nvPr/>
          </p:nvGrpSpPr>
          <p:grpSpPr>
            <a:xfrm>
              <a:off x="384" y="1991"/>
              <a:ext cx="189" cy="346"/>
              <a:chOff x="2304" y="1296"/>
              <a:chExt cx="348" cy="339"/>
            </a:xfrm>
          </p:grpSpPr>
          <p:sp>
            <p:nvSpPr>
              <p:cNvPr id="390" name="Google Shape;390;p19"/>
              <p:cNvSpPr/>
              <p:nvPr/>
            </p:nvSpPr>
            <p:spPr>
              <a:xfrm>
                <a:off x="2352" y="1296"/>
                <a:ext cx="300" cy="300"/>
              </a:xfrm>
              <a:prstGeom prst="ellipse">
                <a:avLst/>
              </a:prstGeom>
              <a:solidFill>
                <a:schemeClr val="accent1"/>
              </a:solidFill>
              <a:ln cap="flat" cmpd="sng" w="9525">
                <a:solidFill>
                  <a:srgbClr val="000000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2400" u="none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endParaRPr>
              </a:p>
            </p:txBody>
          </p:sp>
          <p:sp>
            <p:nvSpPr>
              <p:cNvPr id="391" name="Google Shape;391;p19"/>
              <p:cNvSpPr txBox="1"/>
              <p:nvPr/>
            </p:nvSpPr>
            <p:spPr>
              <a:xfrm>
                <a:off x="2304" y="1335"/>
                <a:ext cx="300" cy="300"/>
              </a:xfrm>
              <a:prstGeom prst="rect">
                <a:avLst/>
              </a:prstGeom>
              <a:noFill/>
              <a:ln cap="flat" cmpd="sng" w="9525">
                <a:solidFill>
                  <a:srgbClr val="000000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  <p:txBody>
              <a:bodyPr anchorCtr="0" anchor="t" bIns="45700" lIns="91425" spcFirstLastPara="1" rIns="91425" wrap="square" tIns="45700">
                <a:sp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2000"/>
                  <a:buFont typeface="Helvetica Neue"/>
                  <a:buNone/>
                </a:pPr>
                <a:r>
                  <a:rPr b="0" i="0" lang="en-US" sz="2000" u="none">
                    <a:solidFill>
                      <a:srgbClr val="000000"/>
                    </a:solidFill>
                    <a:latin typeface="Helvetica Neue"/>
                    <a:ea typeface="Helvetica Neue"/>
                    <a:cs typeface="Helvetica Neue"/>
                    <a:sym typeface="Helvetica Neue"/>
                  </a:rPr>
                  <a:t>3</a:t>
                </a:r>
                <a:endParaRPr/>
              </a:p>
            </p:txBody>
          </p:sp>
        </p:grpSp>
        <p:cxnSp>
          <p:nvCxnSpPr>
            <p:cNvPr id="392" name="Google Shape;392;p19"/>
            <p:cNvCxnSpPr/>
            <p:nvPr/>
          </p:nvCxnSpPr>
          <p:spPr>
            <a:xfrm flipH="1">
              <a:off x="552" y="1697"/>
              <a:ext cx="300" cy="300"/>
            </a:xfrm>
            <a:prstGeom prst="straightConnector1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  <p:grpSp>
          <p:nvGrpSpPr>
            <p:cNvPr id="393" name="Google Shape;393;p19"/>
            <p:cNvGrpSpPr/>
            <p:nvPr/>
          </p:nvGrpSpPr>
          <p:grpSpPr>
            <a:xfrm>
              <a:off x="670" y="2921"/>
              <a:ext cx="188" cy="345"/>
              <a:chOff x="2304" y="1296"/>
              <a:chExt cx="348" cy="338"/>
            </a:xfrm>
          </p:grpSpPr>
          <p:sp>
            <p:nvSpPr>
              <p:cNvPr id="394" name="Google Shape;394;p19"/>
              <p:cNvSpPr/>
              <p:nvPr/>
            </p:nvSpPr>
            <p:spPr>
              <a:xfrm>
                <a:off x="2352" y="1296"/>
                <a:ext cx="300" cy="300"/>
              </a:xfrm>
              <a:prstGeom prst="ellipse">
                <a:avLst/>
              </a:prstGeom>
              <a:solidFill>
                <a:schemeClr val="accent1"/>
              </a:solidFill>
              <a:ln cap="flat" cmpd="sng" w="9525">
                <a:solidFill>
                  <a:srgbClr val="000000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2400" u="none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endParaRPr>
              </a:p>
            </p:txBody>
          </p:sp>
          <p:sp>
            <p:nvSpPr>
              <p:cNvPr id="395" name="Google Shape;395;p19"/>
              <p:cNvSpPr txBox="1"/>
              <p:nvPr/>
            </p:nvSpPr>
            <p:spPr>
              <a:xfrm>
                <a:off x="2304" y="1334"/>
                <a:ext cx="300" cy="300"/>
              </a:xfrm>
              <a:prstGeom prst="rect">
                <a:avLst/>
              </a:prstGeom>
              <a:noFill/>
              <a:ln cap="flat" cmpd="sng" w="9525">
                <a:solidFill>
                  <a:srgbClr val="000000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  <p:txBody>
              <a:bodyPr anchorCtr="0" anchor="t" bIns="45700" lIns="91425" spcFirstLastPara="1" rIns="91425" wrap="square" tIns="45700">
                <a:sp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2000"/>
                  <a:buFont typeface="Helvetica Neue"/>
                  <a:buNone/>
                </a:pPr>
                <a:r>
                  <a:rPr b="0" i="0" lang="en-US" sz="2000" u="none">
                    <a:solidFill>
                      <a:schemeClr val="dk1"/>
                    </a:solidFill>
                    <a:latin typeface="Helvetica Neue"/>
                    <a:ea typeface="Helvetica Neue"/>
                    <a:cs typeface="Helvetica Neue"/>
                    <a:sym typeface="Helvetica Neue"/>
                  </a:rPr>
                  <a:t>5</a:t>
                </a:r>
                <a:endParaRPr/>
              </a:p>
            </p:txBody>
          </p:sp>
        </p:grpSp>
        <p:cxnSp>
          <p:nvCxnSpPr>
            <p:cNvPr id="396" name="Google Shape;396;p19"/>
            <p:cNvCxnSpPr/>
            <p:nvPr/>
          </p:nvCxnSpPr>
          <p:spPr>
            <a:xfrm flipH="1" rot="10800000">
              <a:off x="852" y="2670"/>
              <a:ext cx="300" cy="300"/>
            </a:xfrm>
            <a:prstGeom prst="straightConnector1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  <p:cxnSp>
          <p:nvCxnSpPr>
            <p:cNvPr id="397" name="Google Shape;397;p19"/>
            <p:cNvCxnSpPr/>
            <p:nvPr/>
          </p:nvCxnSpPr>
          <p:spPr>
            <a:xfrm>
              <a:off x="2774" y="2285"/>
              <a:ext cx="0" cy="300"/>
            </a:xfrm>
            <a:prstGeom prst="straightConnector1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  <p:cxnSp>
          <p:nvCxnSpPr>
            <p:cNvPr id="398" name="Google Shape;398;p19"/>
            <p:cNvCxnSpPr/>
            <p:nvPr/>
          </p:nvCxnSpPr>
          <p:spPr>
            <a:xfrm>
              <a:off x="2904" y="2285"/>
              <a:ext cx="0" cy="300"/>
            </a:xfrm>
            <a:prstGeom prst="straightConnector1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  <p:cxnSp>
          <p:nvCxnSpPr>
            <p:cNvPr id="399" name="Google Shape;399;p19"/>
            <p:cNvCxnSpPr/>
            <p:nvPr/>
          </p:nvCxnSpPr>
          <p:spPr>
            <a:xfrm rot="10800000">
              <a:off x="2500" y="2670"/>
              <a:ext cx="300" cy="300"/>
            </a:xfrm>
            <a:prstGeom prst="straightConnector1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  <p:grpSp>
          <p:nvGrpSpPr>
            <p:cNvPr id="400" name="Google Shape;400;p19"/>
            <p:cNvGrpSpPr/>
            <p:nvPr/>
          </p:nvGrpSpPr>
          <p:grpSpPr>
            <a:xfrm>
              <a:off x="2208" y="1392"/>
              <a:ext cx="422" cy="338"/>
              <a:chOff x="1457" y="864"/>
              <a:chExt cx="422" cy="338"/>
            </a:xfrm>
          </p:grpSpPr>
          <p:sp>
            <p:nvSpPr>
              <p:cNvPr id="401" name="Google Shape;401;p19"/>
              <p:cNvSpPr/>
              <p:nvPr/>
            </p:nvSpPr>
            <p:spPr>
              <a:xfrm>
                <a:off x="1579" y="864"/>
                <a:ext cx="300" cy="300"/>
              </a:xfrm>
              <a:prstGeom prst="ellipse">
                <a:avLst/>
              </a:prstGeom>
              <a:solidFill>
                <a:schemeClr val="accent1"/>
              </a:solidFill>
              <a:ln cap="flat" cmpd="sng" w="9525">
                <a:solidFill>
                  <a:srgbClr val="000000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2400" u="none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endParaRPr>
              </a:p>
            </p:txBody>
          </p:sp>
          <p:sp>
            <p:nvSpPr>
              <p:cNvPr id="402" name="Google Shape;402;p19"/>
              <p:cNvSpPr txBox="1"/>
              <p:nvPr/>
            </p:nvSpPr>
            <p:spPr>
              <a:xfrm>
                <a:off x="1457" y="902"/>
                <a:ext cx="300" cy="300"/>
              </a:xfrm>
              <a:prstGeom prst="rect">
                <a:avLst/>
              </a:prstGeom>
              <a:noFill/>
              <a:ln cap="flat" cmpd="sng" w="9525">
                <a:solidFill>
                  <a:srgbClr val="000000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  <p:txBody>
              <a:bodyPr anchorCtr="0" anchor="t" bIns="45700" lIns="91425" spcFirstLastPara="1" rIns="91425" wrap="square" tIns="45700">
                <a:sp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2000"/>
                  <a:buFont typeface="Helvetica Neue"/>
                  <a:buNone/>
                </a:pPr>
                <a:r>
                  <a:rPr b="0" i="0" lang="en-US" sz="2000" u="none">
                    <a:solidFill>
                      <a:srgbClr val="000000"/>
                    </a:solidFill>
                    <a:latin typeface="Helvetica Neue"/>
                    <a:ea typeface="Helvetica Neue"/>
                    <a:cs typeface="Helvetica Neue"/>
                    <a:sym typeface="Helvetica Neue"/>
                  </a:rPr>
                  <a:t>15</a:t>
                </a:r>
                <a:endParaRPr/>
              </a:p>
            </p:txBody>
          </p:sp>
        </p:grpSp>
        <p:grpSp>
          <p:nvGrpSpPr>
            <p:cNvPr id="403" name="Google Shape;403;p19"/>
            <p:cNvGrpSpPr/>
            <p:nvPr/>
          </p:nvGrpSpPr>
          <p:grpSpPr>
            <a:xfrm>
              <a:off x="2369" y="2448"/>
              <a:ext cx="422" cy="338"/>
              <a:chOff x="1457" y="864"/>
              <a:chExt cx="422" cy="338"/>
            </a:xfrm>
          </p:grpSpPr>
          <p:sp>
            <p:nvSpPr>
              <p:cNvPr id="404" name="Google Shape;404;p19"/>
              <p:cNvSpPr/>
              <p:nvPr/>
            </p:nvSpPr>
            <p:spPr>
              <a:xfrm>
                <a:off x="1579" y="864"/>
                <a:ext cx="300" cy="300"/>
              </a:xfrm>
              <a:prstGeom prst="ellipse">
                <a:avLst/>
              </a:prstGeom>
              <a:solidFill>
                <a:schemeClr val="accent1"/>
              </a:solidFill>
              <a:ln cap="flat" cmpd="sng" w="9525">
                <a:solidFill>
                  <a:srgbClr val="000000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2400" u="none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endParaRPr>
              </a:p>
            </p:txBody>
          </p:sp>
          <p:sp>
            <p:nvSpPr>
              <p:cNvPr id="405" name="Google Shape;405;p19"/>
              <p:cNvSpPr txBox="1"/>
              <p:nvPr/>
            </p:nvSpPr>
            <p:spPr>
              <a:xfrm>
                <a:off x="1457" y="902"/>
                <a:ext cx="300" cy="300"/>
              </a:xfrm>
              <a:prstGeom prst="rect">
                <a:avLst/>
              </a:prstGeom>
              <a:noFill/>
              <a:ln cap="flat" cmpd="sng" w="9525">
                <a:solidFill>
                  <a:srgbClr val="000000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  <p:txBody>
              <a:bodyPr anchorCtr="0" anchor="t" bIns="45700" lIns="91425" spcFirstLastPara="1" rIns="91425" wrap="square" tIns="45700">
                <a:sp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2000"/>
                  <a:buFont typeface="Helvetica Neue"/>
                  <a:buNone/>
                </a:pPr>
                <a:r>
                  <a:rPr b="0" i="0" lang="en-US" sz="2000" u="none">
                    <a:solidFill>
                      <a:srgbClr val="000000"/>
                    </a:solidFill>
                    <a:latin typeface="Helvetica Neue"/>
                    <a:ea typeface="Helvetica Neue"/>
                    <a:cs typeface="Helvetica Neue"/>
                    <a:sym typeface="Helvetica Neue"/>
                  </a:rPr>
                  <a:t>16</a:t>
                </a:r>
                <a:endParaRPr/>
              </a:p>
            </p:txBody>
          </p:sp>
        </p:grpSp>
        <p:grpSp>
          <p:nvGrpSpPr>
            <p:cNvPr id="406" name="Google Shape;406;p19"/>
            <p:cNvGrpSpPr/>
            <p:nvPr/>
          </p:nvGrpSpPr>
          <p:grpSpPr>
            <a:xfrm>
              <a:off x="2609" y="2928"/>
              <a:ext cx="422" cy="338"/>
              <a:chOff x="1457" y="864"/>
              <a:chExt cx="422" cy="338"/>
            </a:xfrm>
          </p:grpSpPr>
          <p:sp>
            <p:nvSpPr>
              <p:cNvPr id="407" name="Google Shape;407;p19"/>
              <p:cNvSpPr/>
              <p:nvPr/>
            </p:nvSpPr>
            <p:spPr>
              <a:xfrm>
                <a:off x="1579" y="864"/>
                <a:ext cx="300" cy="300"/>
              </a:xfrm>
              <a:prstGeom prst="ellipse">
                <a:avLst/>
              </a:prstGeom>
              <a:solidFill>
                <a:schemeClr val="accent1"/>
              </a:solidFill>
              <a:ln cap="flat" cmpd="sng" w="9525">
                <a:solidFill>
                  <a:srgbClr val="000000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2400" u="none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endParaRPr>
              </a:p>
            </p:txBody>
          </p:sp>
          <p:sp>
            <p:nvSpPr>
              <p:cNvPr id="408" name="Google Shape;408;p19"/>
              <p:cNvSpPr txBox="1"/>
              <p:nvPr/>
            </p:nvSpPr>
            <p:spPr>
              <a:xfrm>
                <a:off x="1457" y="902"/>
                <a:ext cx="300" cy="300"/>
              </a:xfrm>
              <a:prstGeom prst="rect">
                <a:avLst/>
              </a:prstGeom>
              <a:noFill/>
              <a:ln cap="flat" cmpd="sng" w="9525">
                <a:solidFill>
                  <a:srgbClr val="000000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  <p:txBody>
              <a:bodyPr anchorCtr="0" anchor="t" bIns="45700" lIns="91425" spcFirstLastPara="1" rIns="91425" wrap="square" tIns="45700">
                <a:sp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2000"/>
                  <a:buFont typeface="Helvetica Neue"/>
                  <a:buNone/>
                </a:pPr>
                <a:r>
                  <a:rPr b="0" i="0" lang="en-US" sz="2000" u="none">
                    <a:solidFill>
                      <a:srgbClr val="000000"/>
                    </a:solidFill>
                    <a:latin typeface="Helvetica Neue"/>
                    <a:ea typeface="Helvetica Neue"/>
                    <a:cs typeface="Helvetica Neue"/>
                    <a:sym typeface="Helvetica Neue"/>
                  </a:rPr>
                  <a:t>17</a:t>
                </a:r>
                <a:endParaRPr/>
              </a:p>
            </p:txBody>
          </p:sp>
        </p:grpSp>
        <p:grpSp>
          <p:nvGrpSpPr>
            <p:cNvPr id="409" name="Google Shape;409;p19"/>
            <p:cNvGrpSpPr/>
            <p:nvPr/>
          </p:nvGrpSpPr>
          <p:grpSpPr>
            <a:xfrm>
              <a:off x="2592" y="2016"/>
              <a:ext cx="422" cy="338"/>
              <a:chOff x="1457" y="864"/>
              <a:chExt cx="422" cy="338"/>
            </a:xfrm>
          </p:grpSpPr>
          <p:sp>
            <p:nvSpPr>
              <p:cNvPr id="410" name="Google Shape;410;p19"/>
              <p:cNvSpPr/>
              <p:nvPr/>
            </p:nvSpPr>
            <p:spPr>
              <a:xfrm>
                <a:off x="1579" y="864"/>
                <a:ext cx="300" cy="300"/>
              </a:xfrm>
              <a:prstGeom prst="ellipse">
                <a:avLst/>
              </a:prstGeom>
              <a:solidFill>
                <a:schemeClr val="accent1"/>
              </a:solidFill>
              <a:ln cap="flat" cmpd="sng" w="9525">
                <a:solidFill>
                  <a:srgbClr val="000000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2400" u="none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endParaRPr>
              </a:p>
            </p:txBody>
          </p:sp>
          <p:sp>
            <p:nvSpPr>
              <p:cNvPr id="411" name="Google Shape;411;p19"/>
              <p:cNvSpPr txBox="1"/>
              <p:nvPr/>
            </p:nvSpPr>
            <p:spPr>
              <a:xfrm>
                <a:off x="1457" y="902"/>
                <a:ext cx="300" cy="300"/>
              </a:xfrm>
              <a:prstGeom prst="rect">
                <a:avLst/>
              </a:prstGeom>
              <a:noFill/>
              <a:ln cap="flat" cmpd="sng" w="9525">
                <a:solidFill>
                  <a:srgbClr val="000000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  <p:txBody>
              <a:bodyPr anchorCtr="0" anchor="t" bIns="45700" lIns="91425" spcFirstLastPara="1" rIns="91425" wrap="square" tIns="45700">
                <a:sp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2000"/>
                  <a:buFont typeface="Helvetica Neue"/>
                  <a:buNone/>
                </a:pPr>
                <a:r>
                  <a:rPr b="0" i="0" lang="en-US" sz="2000" u="none">
                    <a:solidFill>
                      <a:srgbClr val="000000"/>
                    </a:solidFill>
                    <a:latin typeface="Helvetica Neue"/>
                    <a:ea typeface="Helvetica Neue"/>
                    <a:cs typeface="Helvetica Neue"/>
                    <a:sym typeface="Helvetica Neue"/>
                  </a:rPr>
                  <a:t>18</a:t>
                </a:r>
                <a:endParaRPr/>
              </a:p>
            </p:txBody>
          </p:sp>
        </p:grpSp>
        <p:grpSp>
          <p:nvGrpSpPr>
            <p:cNvPr id="412" name="Google Shape;412;p19"/>
            <p:cNvGrpSpPr/>
            <p:nvPr/>
          </p:nvGrpSpPr>
          <p:grpSpPr>
            <a:xfrm>
              <a:off x="2880" y="2441"/>
              <a:ext cx="422" cy="338"/>
              <a:chOff x="1457" y="864"/>
              <a:chExt cx="422" cy="338"/>
            </a:xfrm>
          </p:grpSpPr>
          <p:sp>
            <p:nvSpPr>
              <p:cNvPr id="413" name="Google Shape;413;p19"/>
              <p:cNvSpPr/>
              <p:nvPr/>
            </p:nvSpPr>
            <p:spPr>
              <a:xfrm>
                <a:off x="1579" y="864"/>
                <a:ext cx="300" cy="300"/>
              </a:xfrm>
              <a:prstGeom prst="ellipse">
                <a:avLst/>
              </a:prstGeom>
              <a:solidFill>
                <a:schemeClr val="accent1"/>
              </a:solidFill>
              <a:ln cap="flat" cmpd="sng" w="9525">
                <a:solidFill>
                  <a:srgbClr val="000000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2400" u="none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endParaRPr>
              </a:p>
            </p:txBody>
          </p:sp>
          <p:sp>
            <p:nvSpPr>
              <p:cNvPr id="414" name="Google Shape;414;p19"/>
              <p:cNvSpPr txBox="1"/>
              <p:nvPr/>
            </p:nvSpPr>
            <p:spPr>
              <a:xfrm>
                <a:off x="1457" y="902"/>
                <a:ext cx="300" cy="300"/>
              </a:xfrm>
              <a:prstGeom prst="rect">
                <a:avLst/>
              </a:prstGeom>
              <a:noFill/>
              <a:ln cap="flat" cmpd="sng" w="9525">
                <a:solidFill>
                  <a:srgbClr val="000000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  <p:txBody>
              <a:bodyPr anchorCtr="0" anchor="t" bIns="45700" lIns="91425" spcFirstLastPara="1" rIns="91425" wrap="square" tIns="45700">
                <a:sp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2000"/>
                  <a:buFont typeface="Helvetica Neue"/>
                  <a:buNone/>
                </a:pPr>
                <a:r>
                  <a:rPr b="0" i="0" lang="en-US" sz="2000" u="none">
                    <a:solidFill>
                      <a:srgbClr val="000000"/>
                    </a:solidFill>
                    <a:latin typeface="Helvetica Neue"/>
                    <a:ea typeface="Helvetica Neue"/>
                    <a:cs typeface="Helvetica Neue"/>
                    <a:sym typeface="Helvetica Neue"/>
                  </a:rPr>
                  <a:t>20</a:t>
                </a:r>
                <a:endParaRPr/>
              </a:p>
            </p:txBody>
          </p:sp>
        </p:grpSp>
      </p:grp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Sp="0">
  <p:cSld>
    <p:bg>
      <p:bgPr>
        <a:solidFill>
          <a:srgbClr val="0B1F61"/>
        </a:solidFill>
      </p:bgPr>
    </p:bg>
    <p:spTree>
      <p:nvGrpSpPr>
        <p:cNvPr id="419" name="Shape 4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0" name="Google Shape;420;p20"/>
          <p:cNvGrpSpPr/>
          <p:nvPr/>
        </p:nvGrpSpPr>
        <p:grpSpPr>
          <a:xfrm>
            <a:off x="76200" y="1981200"/>
            <a:ext cx="8475662" cy="857250"/>
            <a:chOff x="48" y="1248"/>
            <a:chExt cx="5339" cy="300"/>
          </a:xfrm>
        </p:grpSpPr>
        <p:sp>
          <p:nvSpPr>
            <p:cNvPr id="421" name="Google Shape;421;p20"/>
            <p:cNvSpPr/>
            <p:nvPr/>
          </p:nvSpPr>
          <p:spPr>
            <a:xfrm>
              <a:off x="287" y="1248"/>
              <a:ext cx="5100" cy="300"/>
            </a:xfrm>
            <a:prstGeom prst="rect">
              <a:avLst/>
            </a:prstGeom>
            <a:solidFill>
              <a:srgbClr val="000066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422" name="Google Shape;422;p20"/>
            <p:cNvSpPr txBox="1"/>
            <p:nvPr/>
          </p:nvSpPr>
          <p:spPr>
            <a:xfrm>
              <a:off x="48" y="1276"/>
              <a:ext cx="300" cy="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l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Courier New"/>
                <a:buNone/>
              </a:pPr>
              <a:r>
                <a:rPr b="1" i="0" lang="en-US" sz="2000" u="none">
                  <a:solidFill>
                    <a:schemeClr val="dk1"/>
                  </a:solidFill>
                  <a:latin typeface="Courier New"/>
                  <a:ea typeface="Courier New"/>
                  <a:cs typeface="Courier New"/>
                  <a:sym typeface="Courier New"/>
                </a:rPr>
                <a:t>🠶</a:t>
              </a:r>
              <a:endParaRPr/>
            </a:p>
          </p:txBody>
        </p:sp>
      </p:grpSp>
      <p:sp>
        <p:nvSpPr>
          <p:cNvPr id="423" name="Google Shape;423;p20"/>
          <p:cNvSpPr txBox="1"/>
          <p:nvPr>
            <p:ph type="title"/>
          </p:nvPr>
        </p:nvSpPr>
        <p:spPr>
          <a:xfrm>
            <a:off x="455612" y="365125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Helvetica Neue"/>
              <a:buNone/>
            </a:pP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Traversal Trace</a:t>
            </a:r>
            <a:endParaRPr/>
          </a:p>
        </p:txBody>
      </p:sp>
      <p:sp>
        <p:nvSpPr>
          <p:cNvPr id="424" name="Google Shape;424;p20"/>
          <p:cNvSpPr txBox="1"/>
          <p:nvPr>
            <p:ph idx="1" type="body"/>
          </p:nvPr>
        </p:nvSpPr>
        <p:spPr>
          <a:xfrm>
            <a:off x="914400" y="1439862"/>
            <a:ext cx="3352800" cy="5189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6600"/>
              </a:buClr>
              <a:buSzPts val="2400"/>
              <a:buFont typeface="Noto Sans Symbols"/>
              <a:buNone/>
            </a:pPr>
            <a:r>
              <a:rPr b="0" i="1" lang="en-US" sz="24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recursive inorder</a:t>
            </a:r>
            <a:endParaRPr/>
          </a:p>
          <a:p>
            <a:pPr indent="-342900" lvl="0" marL="342900" marR="0" rtl="0" algn="l">
              <a:lnSpc>
                <a:spcPct val="60000"/>
              </a:lnSpc>
              <a:spcBef>
                <a:spcPts val="320"/>
              </a:spcBef>
              <a:spcAft>
                <a:spcPts val="0"/>
              </a:spcAft>
              <a:buClr>
                <a:srgbClr val="CC6600"/>
              </a:buClr>
              <a:buSzPts val="1600"/>
              <a:buFont typeface="Noto Sans Symbols"/>
              <a:buNone/>
            </a:pPr>
            <a:r>
              <a:t/>
            </a:r>
            <a:endParaRPr b="1" i="0" sz="1600" u="none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-342900" lvl="0" marL="342900" marR="0" rtl="0" algn="l">
              <a:lnSpc>
                <a:spcPct val="60000"/>
              </a:lnSpc>
              <a:spcBef>
                <a:spcPts val="320"/>
              </a:spcBef>
              <a:spcAft>
                <a:spcPts val="0"/>
              </a:spcAft>
              <a:buClr>
                <a:srgbClr val="CC6600"/>
              </a:buClr>
              <a:buSzPts val="1600"/>
              <a:buFont typeface="Noto Sans Symbols"/>
              <a:buNone/>
            </a:pPr>
            <a:r>
              <a:rPr b="1" i="0" lang="en-US" sz="16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inorder(14)</a:t>
            </a:r>
            <a:endParaRPr/>
          </a:p>
          <a:p>
            <a:pPr indent="-342900" lvl="0" marL="342900" marR="0" rtl="0" algn="l">
              <a:lnSpc>
                <a:spcPct val="60000"/>
              </a:lnSpc>
              <a:spcBef>
                <a:spcPts val="320"/>
              </a:spcBef>
              <a:spcAft>
                <a:spcPts val="0"/>
              </a:spcAft>
              <a:buClr>
                <a:srgbClr val="CC6600"/>
              </a:buClr>
              <a:buSzPts val="1600"/>
              <a:buFont typeface="Noto Sans Symbols"/>
              <a:buNone/>
            </a:pPr>
            <a:r>
              <a:rPr b="1" i="0" lang="en-US" sz="16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..inorder(4)</a:t>
            </a:r>
            <a:endParaRPr/>
          </a:p>
          <a:p>
            <a:pPr indent="-342900" lvl="0" marL="342900" marR="0" rtl="0" algn="l">
              <a:lnSpc>
                <a:spcPct val="60000"/>
              </a:lnSpc>
              <a:spcBef>
                <a:spcPts val="320"/>
              </a:spcBef>
              <a:spcAft>
                <a:spcPts val="0"/>
              </a:spcAft>
              <a:buClr>
                <a:srgbClr val="CC6600"/>
              </a:buClr>
              <a:buSzPts val="1600"/>
              <a:buFont typeface="Noto Sans Symbols"/>
              <a:buNone/>
            </a:pPr>
            <a:r>
              <a:rPr b="1" i="0" lang="en-US" sz="16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....inorder(3)</a:t>
            </a:r>
            <a:endParaRPr/>
          </a:p>
          <a:p>
            <a:pPr indent="-342900" lvl="0" marL="342900" marR="0" rtl="0" algn="l">
              <a:lnSpc>
                <a:spcPct val="60000"/>
              </a:lnSpc>
              <a:spcBef>
                <a:spcPts val="320"/>
              </a:spcBef>
              <a:spcAft>
                <a:spcPts val="0"/>
              </a:spcAft>
              <a:buClr>
                <a:srgbClr val="CC6600"/>
              </a:buClr>
              <a:buSzPts val="1600"/>
              <a:buFont typeface="Noto Sans Symbols"/>
              <a:buNone/>
            </a:pPr>
            <a:r>
              <a:rPr b="1" i="0" lang="en-US" sz="16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3</a:t>
            </a:r>
            <a:endParaRPr/>
          </a:p>
          <a:p>
            <a:pPr indent="-342900" lvl="0" marL="342900" marR="0" rtl="0" algn="l">
              <a:lnSpc>
                <a:spcPct val="60000"/>
              </a:lnSpc>
              <a:spcBef>
                <a:spcPts val="320"/>
              </a:spcBef>
              <a:spcAft>
                <a:spcPts val="0"/>
              </a:spcAft>
              <a:buClr>
                <a:srgbClr val="CC6600"/>
              </a:buClr>
              <a:buSzPts val="1600"/>
              <a:buFont typeface="Noto Sans Symbols"/>
              <a:buNone/>
            </a:pPr>
            <a:r>
              <a:rPr b="1" i="0" lang="en-US" sz="16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4</a:t>
            </a:r>
            <a:endParaRPr/>
          </a:p>
          <a:p>
            <a:pPr indent="-342900" lvl="0" marL="342900" marR="0" rtl="0" algn="l">
              <a:lnSpc>
                <a:spcPct val="60000"/>
              </a:lnSpc>
              <a:spcBef>
                <a:spcPts val="320"/>
              </a:spcBef>
              <a:spcAft>
                <a:spcPts val="0"/>
              </a:spcAft>
              <a:buClr>
                <a:srgbClr val="CC6600"/>
              </a:buClr>
              <a:buSzPts val="1600"/>
              <a:buFont typeface="Noto Sans Symbols"/>
              <a:buNone/>
            </a:pPr>
            <a:r>
              <a:rPr b="1" i="0" lang="en-US" sz="16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..inorder(9)</a:t>
            </a:r>
            <a:endParaRPr/>
          </a:p>
          <a:p>
            <a:pPr indent="-342900" lvl="0" marL="342900" marR="0" rtl="0" algn="l">
              <a:lnSpc>
                <a:spcPct val="60000"/>
              </a:lnSpc>
              <a:spcBef>
                <a:spcPts val="320"/>
              </a:spcBef>
              <a:spcAft>
                <a:spcPts val="0"/>
              </a:spcAft>
              <a:buClr>
                <a:srgbClr val="CC6600"/>
              </a:buClr>
              <a:buSzPts val="1600"/>
              <a:buFont typeface="Noto Sans Symbols"/>
              <a:buNone/>
            </a:pPr>
            <a:r>
              <a:rPr b="1" i="0" lang="en-US" sz="16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....inorder(7)</a:t>
            </a:r>
            <a:endParaRPr/>
          </a:p>
          <a:p>
            <a:pPr indent="-342900" lvl="0" marL="342900" marR="0" rtl="0" algn="l">
              <a:lnSpc>
                <a:spcPct val="60000"/>
              </a:lnSpc>
              <a:spcBef>
                <a:spcPts val="320"/>
              </a:spcBef>
              <a:spcAft>
                <a:spcPts val="0"/>
              </a:spcAft>
              <a:buClr>
                <a:srgbClr val="CC6600"/>
              </a:buClr>
              <a:buSzPts val="1600"/>
              <a:buFont typeface="Noto Sans Symbols"/>
              <a:buNone/>
            </a:pPr>
            <a:r>
              <a:rPr b="1" i="0" lang="en-US" sz="16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......inorder(5)</a:t>
            </a:r>
            <a:endParaRPr/>
          </a:p>
          <a:p>
            <a:pPr indent="-342900" lvl="0" marL="342900" marR="0" rtl="0" algn="l">
              <a:lnSpc>
                <a:spcPct val="60000"/>
              </a:lnSpc>
              <a:spcBef>
                <a:spcPts val="320"/>
              </a:spcBef>
              <a:spcAft>
                <a:spcPts val="0"/>
              </a:spcAft>
              <a:buClr>
                <a:srgbClr val="CC6600"/>
              </a:buClr>
              <a:buSzPts val="1600"/>
              <a:buFont typeface="Noto Sans Symbols"/>
              <a:buNone/>
            </a:pPr>
            <a:r>
              <a:rPr b="1" i="0" lang="en-US" sz="16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5</a:t>
            </a:r>
            <a:endParaRPr/>
          </a:p>
          <a:p>
            <a:pPr indent="-342900" lvl="0" marL="342900" marR="0" rtl="0" algn="l">
              <a:lnSpc>
                <a:spcPct val="60000"/>
              </a:lnSpc>
              <a:spcBef>
                <a:spcPts val="320"/>
              </a:spcBef>
              <a:spcAft>
                <a:spcPts val="0"/>
              </a:spcAft>
              <a:buClr>
                <a:srgbClr val="CC6600"/>
              </a:buClr>
              <a:buSzPts val="1600"/>
              <a:buFont typeface="Noto Sans Symbols"/>
              <a:buNone/>
            </a:pPr>
            <a:r>
              <a:rPr b="1" i="0" lang="en-US" sz="16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7</a:t>
            </a:r>
            <a:endParaRPr/>
          </a:p>
          <a:p>
            <a:pPr indent="-342900" lvl="0" marL="342900" marR="0" rtl="0" algn="l">
              <a:lnSpc>
                <a:spcPct val="60000"/>
              </a:lnSpc>
              <a:spcBef>
                <a:spcPts val="320"/>
              </a:spcBef>
              <a:spcAft>
                <a:spcPts val="0"/>
              </a:spcAft>
              <a:buClr>
                <a:srgbClr val="CC6600"/>
              </a:buClr>
              <a:buSzPts val="1600"/>
              <a:buFont typeface="Noto Sans Symbols"/>
              <a:buNone/>
            </a:pPr>
            <a:r>
              <a:rPr b="1" i="0" lang="en-US" sz="16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9</a:t>
            </a:r>
            <a:endParaRPr/>
          </a:p>
          <a:p>
            <a:pPr indent="-342900" lvl="0" marL="342900" marR="0" rtl="0" algn="l">
              <a:lnSpc>
                <a:spcPct val="60000"/>
              </a:lnSpc>
              <a:spcBef>
                <a:spcPts val="320"/>
              </a:spcBef>
              <a:spcAft>
                <a:spcPts val="0"/>
              </a:spcAft>
              <a:buClr>
                <a:srgbClr val="CC6600"/>
              </a:buClr>
              <a:buSzPts val="1600"/>
              <a:buFont typeface="Noto Sans Symbols"/>
              <a:buNone/>
            </a:pPr>
            <a:r>
              <a:rPr b="1" i="0" lang="en-US" sz="16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14</a:t>
            </a:r>
            <a:endParaRPr/>
          </a:p>
          <a:p>
            <a:pPr indent="-342900" lvl="0" marL="342900" marR="0" rtl="0" algn="l">
              <a:lnSpc>
                <a:spcPct val="60000"/>
              </a:lnSpc>
              <a:spcBef>
                <a:spcPts val="320"/>
              </a:spcBef>
              <a:spcAft>
                <a:spcPts val="0"/>
              </a:spcAft>
              <a:buClr>
                <a:srgbClr val="CC6600"/>
              </a:buClr>
              <a:buSzPts val="1600"/>
              <a:buFont typeface="Noto Sans Symbols"/>
              <a:buNone/>
            </a:pPr>
            <a:r>
              <a:rPr b="1" i="0" lang="en-US" sz="16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inorder(15)</a:t>
            </a:r>
            <a:endParaRPr/>
          </a:p>
          <a:p>
            <a:pPr indent="-342900" lvl="0" marL="342900" marR="0" rtl="0" algn="l">
              <a:lnSpc>
                <a:spcPct val="60000"/>
              </a:lnSpc>
              <a:spcBef>
                <a:spcPts val="320"/>
              </a:spcBef>
              <a:spcAft>
                <a:spcPts val="0"/>
              </a:spcAft>
              <a:buClr>
                <a:srgbClr val="CC6600"/>
              </a:buClr>
              <a:buSzPts val="1600"/>
              <a:buFont typeface="Noto Sans Symbols"/>
              <a:buNone/>
            </a:pPr>
            <a:r>
              <a:rPr b="1" i="0" lang="en-US" sz="16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15</a:t>
            </a:r>
            <a:endParaRPr/>
          </a:p>
          <a:p>
            <a:pPr indent="-342900" lvl="0" marL="342900" marR="0" rtl="0" algn="l">
              <a:lnSpc>
                <a:spcPct val="60000"/>
              </a:lnSpc>
              <a:spcBef>
                <a:spcPts val="320"/>
              </a:spcBef>
              <a:spcAft>
                <a:spcPts val="0"/>
              </a:spcAft>
              <a:buClr>
                <a:srgbClr val="CC6600"/>
              </a:buClr>
              <a:buSzPts val="1600"/>
              <a:buFont typeface="Noto Sans Symbols"/>
              <a:buNone/>
            </a:pPr>
            <a:r>
              <a:rPr b="1" i="0" lang="en-US" sz="16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inorder(18)</a:t>
            </a:r>
            <a:endParaRPr/>
          </a:p>
          <a:p>
            <a:pPr indent="-342900" lvl="0" marL="342900" marR="0" rtl="0" algn="l">
              <a:lnSpc>
                <a:spcPct val="60000"/>
              </a:lnSpc>
              <a:spcBef>
                <a:spcPts val="320"/>
              </a:spcBef>
              <a:spcAft>
                <a:spcPts val="0"/>
              </a:spcAft>
              <a:buClr>
                <a:srgbClr val="CC6600"/>
              </a:buClr>
              <a:buSzPts val="1600"/>
              <a:buFont typeface="Noto Sans Symbols"/>
              <a:buNone/>
            </a:pPr>
            <a:r>
              <a:rPr b="1" i="0" lang="en-US" sz="16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..inorder(16)</a:t>
            </a:r>
            <a:endParaRPr/>
          </a:p>
          <a:p>
            <a:pPr indent="-342900" lvl="0" marL="342900" marR="0" rtl="0" algn="l">
              <a:lnSpc>
                <a:spcPct val="60000"/>
              </a:lnSpc>
              <a:spcBef>
                <a:spcPts val="320"/>
              </a:spcBef>
              <a:spcAft>
                <a:spcPts val="0"/>
              </a:spcAft>
              <a:buClr>
                <a:srgbClr val="CC6600"/>
              </a:buClr>
              <a:buSzPts val="1600"/>
              <a:buFont typeface="Noto Sans Symbols"/>
              <a:buNone/>
            </a:pPr>
            <a:r>
              <a:rPr b="1" i="0" lang="en-US" sz="16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16</a:t>
            </a:r>
            <a:endParaRPr/>
          </a:p>
          <a:p>
            <a:pPr indent="-342900" lvl="0" marL="342900" marR="0" rtl="0" algn="l">
              <a:lnSpc>
                <a:spcPct val="60000"/>
              </a:lnSpc>
              <a:spcBef>
                <a:spcPts val="320"/>
              </a:spcBef>
              <a:spcAft>
                <a:spcPts val="0"/>
              </a:spcAft>
              <a:buClr>
                <a:srgbClr val="CC6600"/>
              </a:buClr>
              <a:buSzPts val="1600"/>
              <a:buFont typeface="Noto Sans Symbols"/>
              <a:buNone/>
            </a:pPr>
            <a:r>
              <a:rPr b="1" i="0" lang="en-US" sz="16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..inorder(17)</a:t>
            </a:r>
            <a:endParaRPr/>
          </a:p>
          <a:p>
            <a:pPr indent="-342900" lvl="0" marL="342900" marR="0" rtl="0" algn="l">
              <a:lnSpc>
                <a:spcPct val="60000"/>
              </a:lnSpc>
              <a:spcBef>
                <a:spcPts val="320"/>
              </a:spcBef>
              <a:spcAft>
                <a:spcPts val="0"/>
              </a:spcAft>
              <a:buClr>
                <a:srgbClr val="CC6600"/>
              </a:buClr>
              <a:buSzPts val="1600"/>
              <a:buFont typeface="Noto Sans Symbols"/>
              <a:buNone/>
            </a:pPr>
            <a:r>
              <a:rPr b="1" i="0" lang="en-US" sz="16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17</a:t>
            </a:r>
            <a:endParaRPr/>
          </a:p>
          <a:p>
            <a:pPr indent="-342900" lvl="0" marL="342900" marR="0" rtl="0" algn="l">
              <a:lnSpc>
                <a:spcPct val="60000"/>
              </a:lnSpc>
              <a:spcBef>
                <a:spcPts val="320"/>
              </a:spcBef>
              <a:spcAft>
                <a:spcPts val="0"/>
              </a:spcAft>
              <a:buClr>
                <a:srgbClr val="CC6600"/>
              </a:buClr>
              <a:buSzPts val="1600"/>
              <a:buFont typeface="Noto Sans Symbols"/>
              <a:buNone/>
            </a:pPr>
            <a:r>
              <a:rPr b="1" i="0" lang="en-US" sz="16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18</a:t>
            </a:r>
            <a:endParaRPr/>
          </a:p>
          <a:p>
            <a:pPr indent="-342900" lvl="0" marL="342900" marR="0" rtl="0" algn="l">
              <a:lnSpc>
                <a:spcPct val="60000"/>
              </a:lnSpc>
              <a:spcBef>
                <a:spcPts val="320"/>
              </a:spcBef>
              <a:spcAft>
                <a:spcPts val="0"/>
              </a:spcAft>
              <a:buClr>
                <a:srgbClr val="CC6600"/>
              </a:buClr>
              <a:buSzPts val="1600"/>
              <a:buFont typeface="Noto Sans Symbols"/>
              <a:buNone/>
            </a:pPr>
            <a:r>
              <a:rPr b="1" i="0" lang="en-US" sz="16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inorder(20)</a:t>
            </a:r>
            <a:endParaRPr/>
          </a:p>
          <a:p>
            <a:pPr indent="-342900" lvl="0" marL="342900" marR="0" rtl="0" algn="l">
              <a:lnSpc>
                <a:spcPct val="60000"/>
              </a:lnSpc>
              <a:spcBef>
                <a:spcPts val="320"/>
              </a:spcBef>
              <a:spcAft>
                <a:spcPts val="0"/>
              </a:spcAft>
              <a:buClr>
                <a:srgbClr val="CC6600"/>
              </a:buClr>
              <a:buSzPts val="1600"/>
              <a:buFont typeface="Noto Sans Symbols"/>
              <a:buNone/>
            </a:pPr>
            <a:r>
              <a:rPr b="1" i="0" lang="en-US" sz="16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20</a:t>
            </a:r>
            <a:endParaRPr/>
          </a:p>
          <a:p>
            <a:pPr indent="-241300" lvl="0" marL="342900" marR="0" rtl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CC6600"/>
              </a:buClr>
              <a:buSzPts val="1600"/>
              <a:buFont typeface="Noto Sans Symbols"/>
              <a:buNone/>
            </a:pPr>
            <a:r>
              <a:t/>
            </a:r>
            <a:endParaRPr b="1" i="0" sz="1600" u="none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</p:txBody>
      </p:sp>
      <p:sp>
        <p:nvSpPr>
          <p:cNvPr id="425" name="Google Shape;425;p20"/>
          <p:cNvSpPr txBox="1"/>
          <p:nvPr/>
        </p:nvSpPr>
        <p:spPr>
          <a:xfrm>
            <a:off x="4495800" y="1439862"/>
            <a:ext cx="3887700" cy="5029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Helvetica Neue"/>
              <a:buNone/>
            </a:pPr>
            <a:r>
              <a:rPr b="0" i="1" lang="en-US" sz="24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nonrecursive inorder</a:t>
            </a:r>
            <a:endParaRPr b="1" i="0" sz="1600" u="none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-342900" lvl="0" marL="342900" marR="0" rtl="0" algn="l">
              <a:lnSpc>
                <a:spcPct val="6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Times New Roman"/>
              <a:buNone/>
            </a:pPr>
            <a:r>
              <a:t/>
            </a:r>
            <a:endParaRPr b="1" i="0" sz="1600" u="none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-342900" lvl="0" marL="342900" marR="0" rtl="0" algn="l">
              <a:lnSpc>
                <a:spcPct val="6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ourier New"/>
              <a:buNone/>
            </a:pPr>
            <a:r>
              <a:rPr b="1" i="0" lang="en-US" sz="16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push(14)</a:t>
            </a:r>
            <a:endParaRPr/>
          </a:p>
          <a:p>
            <a:pPr indent="-342900" lvl="0" marL="342900" marR="0" rtl="0" algn="l">
              <a:lnSpc>
                <a:spcPct val="6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ourier New"/>
              <a:buNone/>
            </a:pPr>
            <a:r>
              <a:rPr b="1" i="0" lang="en-US" sz="16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..push(4)</a:t>
            </a:r>
            <a:endParaRPr/>
          </a:p>
          <a:p>
            <a:pPr indent="-342900" lvl="0" marL="342900" marR="0" rtl="0" algn="l">
              <a:lnSpc>
                <a:spcPct val="6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ourier New"/>
              <a:buNone/>
            </a:pPr>
            <a:r>
              <a:rPr b="1" i="0" lang="en-US" sz="16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....push(3)</a:t>
            </a:r>
            <a:endParaRPr/>
          </a:p>
          <a:p>
            <a:pPr indent="-342900" lvl="0" marL="342900" marR="0" rtl="0" algn="l">
              <a:lnSpc>
                <a:spcPct val="6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ourier New"/>
              <a:buNone/>
            </a:pPr>
            <a:r>
              <a:rPr b="1" i="0" lang="en-US" sz="16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3</a:t>
            </a:r>
            <a:endParaRPr/>
          </a:p>
          <a:p>
            <a:pPr indent="-342900" lvl="0" marL="342900" marR="0" rtl="0" algn="l">
              <a:lnSpc>
                <a:spcPct val="6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ourier New"/>
              <a:buNone/>
            </a:pPr>
            <a:r>
              <a:rPr b="1" i="0" lang="en-US" sz="16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4</a:t>
            </a:r>
            <a:endParaRPr/>
          </a:p>
          <a:p>
            <a:pPr indent="-342900" lvl="0" marL="342900" marR="0" rtl="0" algn="l">
              <a:lnSpc>
                <a:spcPct val="6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ourier New"/>
              <a:buNone/>
            </a:pPr>
            <a:r>
              <a:rPr b="1" i="0" lang="en-US" sz="16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..push(9)</a:t>
            </a:r>
            <a:endParaRPr/>
          </a:p>
          <a:p>
            <a:pPr indent="-342900" lvl="0" marL="342900" marR="0" rtl="0" algn="l">
              <a:lnSpc>
                <a:spcPct val="6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ourier New"/>
              <a:buNone/>
            </a:pPr>
            <a:r>
              <a:rPr b="1" i="0" lang="en-US" sz="16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....push(7)</a:t>
            </a:r>
            <a:endParaRPr/>
          </a:p>
          <a:p>
            <a:pPr indent="-342900" lvl="0" marL="342900" marR="0" rtl="0" algn="l">
              <a:lnSpc>
                <a:spcPct val="6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ourier New"/>
              <a:buNone/>
            </a:pPr>
            <a:r>
              <a:rPr b="1" i="0" lang="en-US" sz="16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......push(5)</a:t>
            </a:r>
            <a:endParaRPr/>
          </a:p>
          <a:p>
            <a:pPr indent="-342900" lvl="0" marL="342900" marR="0" rtl="0" algn="l">
              <a:lnSpc>
                <a:spcPct val="6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ourier New"/>
              <a:buNone/>
            </a:pPr>
            <a:r>
              <a:rPr b="1" i="0" lang="en-US" sz="16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5</a:t>
            </a:r>
            <a:endParaRPr/>
          </a:p>
          <a:p>
            <a:pPr indent="-342900" lvl="0" marL="342900" marR="0" rtl="0" algn="l">
              <a:lnSpc>
                <a:spcPct val="6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ourier New"/>
              <a:buNone/>
            </a:pPr>
            <a:r>
              <a:rPr b="1" i="0" lang="en-US" sz="16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7</a:t>
            </a:r>
            <a:endParaRPr/>
          </a:p>
          <a:p>
            <a:pPr indent="-342900" lvl="0" marL="342900" marR="0" rtl="0" algn="l">
              <a:lnSpc>
                <a:spcPct val="6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ourier New"/>
              <a:buNone/>
            </a:pPr>
            <a:r>
              <a:rPr b="1" i="0" lang="en-US" sz="16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9</a:t>
            </a:r>
            <a:endParaRPr/>
          </a:p>
          <a:p>
            <a:pPr indent="-342900" lvl="0" marL="342900" marR="0" rtl="0" algn="l">
              <a:lnSpc>
                <a:spcPct val="6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ourier New"/>
              <a:buNone/>
            </a:pPr>
            <a:r>
              <a:rPr b="1" i="0" lang="en-US" sz="16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14</a:t>
            </a:r>
            <a:endParaRPr/>
          </a:p>
          <a:p>
            <a:pPr indent="-342900" lvl="0" marL="342900" marR="0" rtl="0" algn="l">
              <a:lnSpc>
                <a:spcPct val="6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ourier New"/>
              <a:buNone/>
            </a:pPr>
            <a:r>
              <a:rPr b="1" i="0" lang="en-US" sz="16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push(15)</a:t>
            </a:r>
            <a:endParaRPr/>
          </a:p>
          <a:p>
            <a:pPr indent="-342900" lvl="0" marL="342900" marR="0" rtl="0" algn="l">
              <a:lnSpc>
                <a:spcPct val="6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ourier New"/>
              <a:buNone/>
            </a:pPr>
            <a:r>
              <a:rPr b="1" i="0" lang="en-US" sz="16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15</a:t>
            </a:r>
            <a:endParaRPr/>
          </a:p>
          <a:p>
            <a:pPr indent="-342900" lvl="0" marL="342900" marR="0" rtl="0" algn="l">
              <a:lnSpc>
                <a:spcPct val="6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ourier New"/>
              <a:buNone/>
            </a:pPr>
            <a:r>
              <a:rPr b="1" i="0" lang="en-US" sz="16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push(18)</a:t>
            </a:r>
            <a:endParaRPr/>
          </a:p>
          <a:p>
            <a:pPr indent="-342900" lvl="0" marL="342900" marR="0" rtl="0" algn="l">
              <a:lnSpc>
                <a:spcPct val="6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ourier New"/>
              <a:buNone/>
            </a:pPr>
            <a:r>
              <a:rPr b="1" i="0" lang="en-US" sz="16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..push(16)</a:t>
            </a:r>
            <a:endParaRPr/>
          </a:p>
          <a:p>
            <a:pPr indent="-342900" lvl="0" marL="342900" marR="0" rtl="0" algn="l">
              <a:lnSpc>
                <a:spcPct val="6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ourier New"/>
              <a:buNone/>
            </a:pPr>
            <a:r>
              <a:rPr b="1" i="0" lang="en-US" sz="16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16</a:t>
            </a:r>
            <a:endParaRPr/>
          </a:p>
          <a:p>
            <a:pPr indent="-342900" lvl="0" marL="342900" marR="0" rtl="0" algn="l">
              <a:lnSpc>
                <a:spcPct val="6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ourier New"/>
              <a:buNone/>
            </a:pPr>
            <a:r>
              <a:rPr b="1" i="0" lang="en-US" sz="16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..push(17)</a:t>
            </a:r>
            <a:endParaRPr/>
          </a:p>
          <a:p>
            <a:pPr indent="-342900" lvl="0" marL="342900" marR="0" rtl="0" algn="l">
              <a:lnSpc>
                <a:spcPct val="6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ourier New"/>
              <a:buNone/>
            </a:pPr>
            <a:r>
              <a:rPr b="1" i="0" lang="en-US" sz="16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17</a:t>
            </a:r>
            <a:endParaRPr/>
          </a:p>
          <a:p>
            <a:pPr indent="-342900" lvl="0" marL="342900" marR="0" rtl="0" algn="l">
              <a:lnSpc>
                <a:spcPct val="6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ourier New"/>
              <a:buNone/>
            </a:pPr>
            <a:r>
              <a:rPr b="1" i="0" lang="en-US" sz="16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18</a:t>
            </a:r>
            <a:endParaRPr/>
          </a:p>
          <a:p>
            <a:pPr indent="-342900" lvl="0" marL="342900" marR="0" rtl="0" algn="l">
              <a:lnSpc>
                <a:spcPct val="6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ourier New"/>
              <a:buNone/>
            </a:pPr>
            <a:r>
              <a:rPr b="1" i="0" lang="en-US" sz="16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push(20)</a:t>
            </a:r>
            <a:endParaRPr/>
          </a:p>
          <a:p>
            <a:pPr indent="-342900" lvl="0" marL="342900" marR="0" rtl="0" algn="l">
              <a:lnSpc>
                <a:spcPct val="6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ourier New"/>
              <a:buNone/>
            </a:pPr>
            <a:r>
              <a:rPr b="1" i="0" lang="en-US" sz="16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20</a:t>
            </a:r>
            <a:endParaRPr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Sp="0">
  <p:cSld>
    <p:bg>
      <p:bgPr>
        <a:solidFill>
          <a:srgbClr val="0B1F61"/>
        </a:solidFill>
      </p:bgPr>
    </p:bg>
    <p:spTree>
      <p:nvGrpSpPr>
        <p:cNvPr id="430" name="Shape 4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1" name="Google Shape;431;p21"/>
          <p:cNvGrpSpPr/>
          <p:nvPr/>
        </p:nvGrpSpPr>
        <p:grpSpPr>
          <a:xfrm>
            <a:off x="76200" y="2590800"/>
            <a:ext cx="8475662" cy="624840"/>
            <a:chOff x="48" y="1248"/>
            <a:chExt cx="5339" cy="328"/>
          </a:xfrm>
        </p:grpSpPr>
        <p:sp>
          <p:nvSpPr>
            <p:cNvPr id="432" name="Google Shape;432;p21"/>
            <p:cNvSpPr/>
            <p:nvPr/>
          </p:nvSpPr>
          <p:spPr>
            <a:xfrm>
              <a:off x="287" y="1248"/>
              <a:ext cx="5100" cy="300"/>
            </a:xfrm>
            <a:prstGeom prst="rect">
              <a:avLst/>
            </a:prstGeom>
            <a:solidFill>
              <a:srgbClr val="000066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433" name="Google Shape;433;p21"/>
            <p:cNvSpPr txBox="1"/>
            <p:nvPr/>
          </p:nvSpPr>
          <p:spPr>
            <a:xfrm>
              <a:off x="48" y="1276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l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Courier New"/>
                <a:buNone/>
              </a:pPr>
              <a:r>
                <a:rPr b="1" i="0" lang="en-US" sz="2000" u="none">
                  <a:solidFill>
                    <a:schemeClr val="dk1"/>
                  </a:solidFill>
                  <a:latin typeface="Courier New"/>
                  <a:ea typeface="Courier New"/>
                  <a:cs typeface="Courier New"/>
                  <a:sym typeface="Courier New"/>
                </a:rPr>
                <a:t>🠶</a:t>
              </a:r>
              <a:endParaRPr/>
            </a:p>
          </p:txBody>
        </p:sp>
      </p:grpSp>
      <p:sp>
        <p:nvSpPr>
          <p:cNvPr id="434" name="Google Shape;434;p21"/>
          <p:cNvSpPr txBox="1"/>
          <p:nvPr>
            <p:ph type="title"/>
          </p:nvPr>
        </p:nvSpPr>
        <p:spPr>
          <a:xfrm>
            <a:off x="455612" y="365125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Helvetica Neue"/>
              <a:buNone/>
            </a:pP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Traversal Trace</a:t>
            </a:r>
            <a:endParaRPr/>
          </a:p>
        </p:txBody>
      </p:sp>
      <p:sp>
        <p:nvSpPr>
          <p:cNvPr id="435" name="Google Shape;435;p21"/>
          <p:cNvSpPr txBox="1"/>
          <p:nvPr>
            <p:ph idx="1" type="body"/>
          </p:nvPr>
        </p:nvSpPr>
        <p:spPr>
          <a:xfrm>
            <a:off x="914400" y="1439862"/>
            <a:ext cx="3352800" cy="5189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6600"/>
              </a:buClr>
              <a:buSzPts val="2400"/>
              <a:buFont typeface="Noto Sans Symbols"/>
              <a:buNone/>
            </a:pPr>
            <a:r>
              <a:rPr b="0" i="1" lang="en-US" sz="24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recursive inorder</a:t>
            </a:r>
            <a:endParaRPr/>
          </a:p>
          <a:p>
            <a:pPr indent="-342900" lvl="0" marL="342900" marR="0" rtl="0" algn="l">
              <a:lnSpc>
                <a:spcPct val="60000"/>
              </a:lnSpc>
              <a:spcBef>
                <a:spcPts val="320"/>
              </a:spcBef>
              <a:spcAft>
                <a:spcPts val="0"/>
              </a:spcAft>
              <a:buClr>
                <a:srgbClr val="CC6600"/>
              </a:buClr>
              <a:buSzPts val="1600"/>
              <a:buFont typeface="Noto Sans Symbols"/>
              <a:buNone/>
            </a:pPr>
            <a:r>
              <a:t/>
            </a:r>
            <a:endParaRPr b="1" i="0" sz="1600" u="none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-342900" lvl="0" marL="342900" marR="0" rtl="0" algn="l">
              <a:lnSpc>
                <a:spcPct val="60000"/>
              </a:lnSpc>
              <a:spcBef>
                <a:spcPts val="320"/>
              </a:spcBef>
              <a:spcAft>
                <a:spcPts val="0"/>
              </a:spcAft>
              <a:buClr>
                <a:srgbClr val="CC6600"/>
              </a:buClr>
              <a:buSzPts val="1600"/>
              <a:buFont typeface="Noto Sans Symbols"/>
              <a:buNone/>
            </a:pPr>
            <a:r>
              <a:rPr b="1" i="0" lang="en-US" sz="16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inorder(14)</a:t>
            </a:r>
            <a:endParaRPr/>
          </a:p>
          <a:p>
            <a:pPr indent="-342900" lvl="0" marL="342900" marR="0" rtl="0" algn="l">
              <a:lnSpc>
                <a:spcPct val="60000"/>
              </a:lnSpc>
              <a:spcBef>
                <a:spcPts val="320"/>
              </a:spcBef>
              <a:spcAft>
                <a:spcPts val="0"/>
              </a:spcAft>
              <a:buClr>
                <a:srgbClr val="CC6600"/>
              </a:buClr>
              <a:buSzPts val="1600"/>
              <a:buFont typeface="Noto Sans Symbols"/>
              <a:buNone/>
            </a:pPr>
            <a:r>
              <a:rPr b="1" i="0" lang="en-US" sz="16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..inorder(4)</a:t>
            </a:r>
            <a:endParaRPr/>
          </a:p>
          <a:p>
            <a:pPr indent="-342900" lvl="0" marL="342900" marR="0" rtl="0" algn="l">
              <a:lnSpc>
                <a:spcPct val="60000"/>
              </a:lnSpc>
              <a:spcBef>
                <a:spcPts val="320"/>
              </a:spcBef>
              <a:spcAft>
                <a:spcPts val="0"/>
              </a:spcAft>
              <a:buClr>
                <a:srgbClr val="CC6600"/>
              </a:buClr>
              <a:buSzPts val="1600"/>
              <a:buFont typeface="Noto Sans Symbols"/>
              <a:buNone/>
            </a:pPr>
            <a:r>
              <a:rPr b="1" i="0" lang="en-US" sz="16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....inorder(3)</a:t>
            </a:r>
            <a:endParaRPr/>
          </a:p>
          <a:p>
            <a:pPr indent="-342900" lvl="0" marL="342900" marR="0" rtl="0" algn="l">
              <a:lnSpc>
                <a:spcPct val="60000"/>
              </a:lnSpc>
              <a:spcBef>
                <a:spcPts val="320"/>
              </a:spcBef>
              <a:spcAft>
                <a:spcPts val="0"/>
              </a:spcAft>
              <a:buClr>
                <a:srgbClr val="CC6600"/>
              </a:buClr>
              <a:buSzPts val="1600"/>
              <a:buFont typeface="Noto Sans Symbols"/>
              <a:buNone/>
            </a:pPr>
            <a:r>
              <a:rPr b="1" i="0" lang="en-US" sz="16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3</a:t>
            </a:r>
            <a:endParaRPr/>
          </a:p>
          <a:p>
            <a:pPr indent="-342900" lvl="0" marL="342900" marR="0" rtl="0" algn="l">
              <a:lnSpc>
                <a:spcPct val="60000"/>
              </a:lnSpc>
              <a:spcBef>
                <a:spcPts val="320"/>
              </a:spcBef>
              <a:spcAft>
                <a:spcPts val="0"/>
              </a:spcAft>
              <a:buClr>
                <a:srgbClr val="CC6600"/>
              </a:buClr>
              <a:buSzPts val="1600"/>
              <a:buFont typeface="Noto Sans Symbols"/>
              <a:buNone/>
            </a:pPr>
            <a:r>
              <a:rPr b="1" i="0" lang="en-US" sz="16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4</a:t>
            </a:r>
            <a:endParaRPr/>
          </a:p>
          <a:p>
            <a:pPr indent="-342900" lvl="0" marL="342900" marR="0" rtl="0" algn="l">
              <a:lnSpc>
                <a:spcPct val="60000"/>
              </a:lnSpc>
              <a:spcBef>
                <a:spcPts val="320"/>
              </a:spcBef>
              <a:spcAft>
                <a:spcPts val="0"/>
              </a:spcAft>
              <a:buClr>
                <a:srgbClr val="CC6600"/>
              </a:buClr>
              <a:buSzPts val="1600"/>
              <a:buFont typeface="Noto Sans Symbols"/>
              <a:buNone/>
            </a:pPr>
            <a:r>
              <a:rPr b="1" i="0" lang="en-US" sz="16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..inorder(9)</a:t>
            </a:r>
            <a:endParaRPr/>
          </a:p>
          <a:p>
            <a:pPr indent="-342900" lvl="0" marL="342900" marR="0" rtl="0" algn="l">
              <a:lnSpc>
                <a:spcPct val="60000"/>
              </a:lnSpc>
              <a:spcBef>
                <a:spcPts val="320"/>
              </a:spcBef>
              <a:spcAft>
                <a:spcPts val="0"/>
              </a:spcAft>
              <a:buClr>
                <a:srgbClr val="CC6600"/>
              </a:buClr>
              <a:buSzPts val="1600"/>
              <a:buFont typeface="Noto Sans Symbols"/>
              <a:buNone/>
            </a:pPr>
            <a:r>
              <a:rPr b="1" i="0" lang="en-US" sz="16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....inorder(7)</a:t>
            </a:r>
            <a:endParaRPr/>
          </a:p>
          <a:p>
            <a:pPr indent="-342900" lvl="0" marL="342900" marR="0" rtl="0" algn="l">
              <a:lnSpc>
                <a:spcPct val="60000"/>
              </a:lnSpc>
              <a:spcBef>
                <a:spcPts val="320"/>
              </a:spcBef>
              <a:spcAft>
                <a:spcPts val="0"/>
              </a:spcAft>
              <a:buClr>
                <a:srgbClr val="CC6600"/>
              </a:buClr>
              <a:buSzPts val="1600"/>
              <a:buFont typeface="Noto Sans Symbols"/>
              <a:buNone/>
            </a:pPr>
            <a:r>
              <a:rPr b="1" i="0" lang="en-US" sz="16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......inorder(5)</a:t>
            </a:r>
            <a:endParaRPr/>
          </a:p>
          <a:p>
            <a:pPr indent="-342900" lvl="0" marL="342900" marR="0" rtl="0" algn="l">
              <a:lnSpc>
                <a:spcPct val="60000"/>
              </a:lnSpc>
              <a:spcBef>
                <a:spcPts val="320"/>
              </a:spcBef>
              <a:spcAft>
                <a:spcPts val="0"/>
              </a:spcAft>
              <a:buClr>
                <a:srgbClr val="CC6600"/>
              </a:buClr>
              <a:buSzPts val="1600"/>
              <a:buFont typeface="Noto Sans Symbols"/>
              <a:buNone/>
            </a:pPr>
            <a:r>
              <a:rPr b="1" i="0" lang="en-US" sz="16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5</a:t>
            </a:r>
            <a:endParaRPr/>
          </a:p>
          <a:p>
            <a:pPr indent="-342900" lvl="0" marL="342900" marR="0" rtl="0" algn="l">
              <a:lnSpc>
                <a:spcPct val="60000"/>
              </a:lnSpc>
              <a:spcBef>
                <a:spcPts val="320"/>
              </a:spcBef>
              <a:spcAft>
                <a:spcPts val="0"/>
              </a:spcAft>
              <a:buClr>
                <a:srgbClr val="CC6600"/>
              </a:buClr>
              <a:buSzPts val="1600"/>
              <a:buFont typeface="Noto Sans Symbols"/>
              <a:buNone/>
            </a:pPr>
            <a:r>
              <a:rPr b="1" i="0" lang="en-US" sz="16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7</a:t>
            </a:r>
            <a:endParaRPr/>
          </a:p>
          <a:p>
            <a:pPr indent="-342900" lvl="0" marL="342900" marR="0" rtl="0" algn="l">
              <a:lnSpc>
                <a:spcPct val="60000"/>
              </a:lnSpc>
              <a:spcBef>
                <a:spcPts val="320"/>
              </a:spcBef>
              <a:spcAft>
                <a:spcPts val="0"/>
              </a:spcAft>
              <a:buClr>
                <a:srgbClr val="CC6600"/>
              </a:buClr>
              <a:buSzPts val="1600"/>
              <a:buFont typeface="Noto Sans Symbols"/>
              <a:buNone/>
            </a:pPr>
            <a:r>
              <a:rPr b="1" i="0" lang="en-US" sz="16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9</a:t>
            </a:r>
            <a:endParaRPr/>
          </a:p>
          <a:p>
            <a:pPr indent="-342900" lvl="0" marL="342900" marR="0" rtl="0" algn="l">
              <a:lnSpc>
                <a:spcPct val="60000"/>
              </a:lnSpc>
              <a:spcBef>
                <a:spcPts val="320"/>
              </a:spcBef>
              <a:spcAft>
                <a:spcPts val="0"/>
              </a:spcAft>
              <a:buClr>
                <a:srgbClr val="CC6600"/>
              </a:buClr>
              <a:buSzPts val="1600"/>
              <a:buFont typeface="Noto Sans Symbols"/>
              <a:buNone/>
            </a:pPr>
            <a:r>
              <a:rPr b="1" i="0" lang="en-US" sz="16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14</a:t>
            </a:r>
            <a:endParaRPr/>
          </a:p>
          <a:p>
            <a:pPr indent="-342900" lvl="0" marL="342900" marR="0" rtl="0" algn="l">
              <a:lnSpc>
                <a:spcPct val="60000"/>
              </a:lnSpc>
              <a:spcBef>
                <a:spcPts val="320"/>
              </a:spcBef>
              <a:spcAft>
                <a:spcPts val="0"/>
              </a:spcAft>
              <a:buClr>
                <a:srgbClr val="CC6600"/>
              </a:buClr>
              <a:buSzPts val="1600"/>
              <a:buFont typeface="Noto Sans Symbols"/>
              <a:buNone/>
            </a:pPr>
            <a:r>
              <a:rPr b="1" i="0" lang="en-US" sz="16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inorder(15)</a:t>
            </a:r>
            <a:endParaRPr/>
          </a:p>
          <a:p>
            <a:pPr indent="-342900" lvl="0" marL="342900" marR="0" rtl="0" algn="l">
              <a:lnSpc>
                <a:spcPct val="60000"/>
              </a:lnSpc>
              <a:spcBef>
                <a:spcPts val="320"/>
              </a:spcBef>
              <a:spcAft>
                <a:spcPts val="0"/>
              </a:spcAft>
              <a:buClr>
                <a:srgbClr val="CC6600"/>
              </a:buClr>
              <a:buSzPts val="1600"/>
              <a:buFont typeface="Noto Sans Symbols"/>
              <a:buNone/>
            </a:pPr>
            <a:r>
              <a:rPr b="1" i="0" lang="en-US" sz="16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15</a:t>
            </a:r>
            <a:endParaRPr/>
          </a:p>
          <a:p>
            <a:pPr indent="-342900" lvl="0" marL="342900" marR="0" rtl="0" algn="l">
              <a:lnSpc>
                <a:spcPct val="60000"/>
              </a:lnSpc>
              <a:spcBef>
                <a:spcPts val="320"/>
              </a:spcBef>
              <a:spcAft>
                <a:spcPts val="0"/>
              </a:spcAft>
              <a:buClr>
                <a:srgbClr val="CC6600"/>
              </a:buClr>
              <a:buSzPts val="1600"/>
              <a:buFont typeface="Noto Sans Symbols"/>
              <a:buNone/>
            </a:pPr>
            <a:r>
              <a:rPr b="1" i="0" lang="en-US" sz="16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inorder(18)</a:t>
            </a:r>
            <a:endParaRPr/>
          </a:p>
          <a:p>
            <a:pPr indent="-342900" lvl="0" marL="342900" marR="0" rtl="0" algn="l">
              <a:lnSpc>
                <a:spcPct val="60000"/>
              </a:lnSpc>
              <a:spcBef>
                <a:spcPts val="320"/>
              </a:spcBef>
              <a:spcAft>
                <a:spcPts val="0"/>
              </a:spcAft>
              <a:buClr>
                <a:srgbClr val="CC6600"/>
              </a:buClr>
              <a:buSzPts val="1600"/>
              <a:buFont typeface="Noto Sans Symbols"/>
              <a:buNone/>
            </a:pPr>
            <a:r>
              <a:rPr b="1" i="0" lang="en-US" sz="16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..inorder(16)</a:t>
            </a:r>
            <a:endParaRPr/>
          </a:p>
          <a:p>
            <a:pPr indent="-342900" lvl="0" marL="342900" marR="0" rtl="0" algn="l">
              <a:lnSpc>
                <a:spcPct val="60000"/>
              </a:lnSpc>
              <a:spcBef>
                <a:spcPts val="320"/>
              </a:spcBef>
              <a:spcAft>
                <a:spcPts val="0"/>
              </a:spcAft>
              <a:buClr>
                <a:srgbClr val="CC6600"/>
              </a:buClr>
              <a:buSzPts val="1600"/>
              <a:buFont typeface="Noto Sans Symbols"/>
              <a:buNone/>
            </a:pPr>
            <a:r>
              <a:rPr b="1" i="0" lang="en-US" sz="16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16</a:t>
            </a:r>
            <a:endParaRPr/>
          </a:p>
          <a:p>
            <a:pPr indent="-342900" lvl="0" marL="342900" marR="0" rtl="0" algn="l">
              <a:lnSpc>
                <a:spcPct val="60000"/>
              </a:lnSpc>
              <a:spcBef>
                <a:spcPts val="320"/>
              </a:spcBef>
              <a:spcAft>
                <a:spcPts val="0"/>
              </a:spcAft>
              <a:buClr>
                <a:srgbClr val="CC6600"/>
              </a:buClr>
              <a:buSzPts val="1600"/>
              <a:buFont typeface="Noto Sans Symbols"/>
              <a:buNone/>
            </a:pPr>
            <a:r>
              <a:rPr b="1" i="0" lang="en-US" sz="16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..inorder(17)</a:t>
            </a:r>
            <a:endParaRPr/>
          </a:p>
          <a:p>
            <a:pPr indent="-342900" lvl="0" marL="342900" marR="0" rtl="0" algn="l">
              <a:lnSpc>
                <a:spcPct val="60000"/>
              </a:lnSpc>
              <a:spcBef>
                <a:spcPts val="320"/>
              </a:spcBef>
              <a:spcAft>
                <a:spcPts val="0"/>
              </a:spcAft>
              <a:buClr>
                <a:srgbClr val="CC6600"/>
              </a:buClr>
              <a:buSzPts val="1600"/>
              <a:buFont typeface="Noto Sans Symbols"/>
              <a:buNone/>
            </a:pPr>
            <a:r>
              <a:rPr b="1" i="0" lang="en-US" sz="16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17</a:t>
            </a:r>
            <a:endParaRPr/>
          </a:p>
          <a:p>
            <a:pPr indent="-342900" lvl="0" marL="342900" marR="0" rtl="0" algn="l">
              <a:lnSpc>
                <a:spcPct val="60000"/>
              </a:lnSpc>
              <a:spcBef>
                <a:spcPts val="320"/>
              </a:spcBef>
              <a:spcAft>
                <a:spcPts val="0"/>
              </a:spcAft>
              <a:buClr>
                <a:srgbClr val="CC6600"/>
              </a:buClr>
              <a:buSzPts val="1600"/>
              <a:buFont typeface="Noto Sans Symbols"/>
              <a:buNone/>
            </a:pPr>
            <a:r>
              <a:rPr b="1" i="0" lang="en-US" sz="16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18</a:t>
            </a:r>
            <a:endParaRPr/>
          </a:p>
          <a:p>
            <a:pPr indent="-342900" lvl="0" marL="342900" marR="0" rtl="0" algn="l">
              <a:lnSpc>
                <a:spcPct val="60000"/>
              </a:lnSpc>
              <a:spcBef>
                <a:spcPts val="320"/>
              </a:spcBef>
              <a:spcAft>
                <a:spcPts val="0"/>
              </a:spcAft>
              <a:buClr>
                <a:srgbClr val="CC6600"/>
              </a:buClr>
              <a:buSzPts val="1600"/>
              <a:buFont typeface="Noto Sans Symbols"/>
              <a:buNone/>
            </a:pPr>
            <a:r>
              <a:rPr b="1" i="0" lang="en-US" sz="16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inorder(20)</a:t>
            </a:r>
            <a:endParaRPr/>
          </a:p>
          <a:p>
            <a:pPr indent="-342900" lvl="0" marL="342900" marR="0" rtl="0" algn="l">
              <a:lnSpc>
                <a:spcPct val="60000"/>
              </a:lnSpc>
              <a:spcBef>
                <a:spcPts val="320"/>
              </a:spcBef>
              <a:spcAft>
                <a:spcPts val="0"/>
              </a:spcAft>
              <a:buClr>
                <a:srgbClr val="CC6600"/>
              </a:buClr>
              <a:buSzPts val="1600"/>
              <a:buFont typeface="Noto Sans Symbols"/>
              <a:buNone/>
            </a:pPr>
            <a:r>
              <a:rPr b="1" i="0" lang="en-US" sz="16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20</a:t>
            </a:r>
            <a:endParaRPr/>
          </a:p>
          <a:p>
            <a:pPr indent="-241300" lvl="0" marL="342900" marR="0" rtl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CC6600"/>
              </a:buClr>
              <a:buSzPts val="1600"/>
              <a:buFont typeface="Noto Sans Symbols"/>
              <a:buNone/>
            </a:pPr>
            <a:r>
              <a:t/>
            </a:r>
            <a:endParaRPr b="1" i="0" sz="1600" u="none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</p:txBody>
      </p:sp>
      <p:sp>
        <p:nvSpPr>
          <p:cNvPr id="436" name="Google Shape;436;p21"/>
          <p:cNvSpPr txBox="1"/>
          <p:nvPr/>
        </p:nvSpPr>
        <p:spPr>
          <a:xfrm>
            <a:off x="4495800" y="1439862"/>
            <a:ext cx="3887700" cy="5029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Helvetica Neue"/>
              <a:buNone/>
            </a:pPr>
            <a:r>
              <a:rPr b="0" i="1" lang="en-US" sz="24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nonrecursive inorder</a:t>
            </a:r>
            <a:endParaRPr b="1" i="0" sz="1600" u="none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-342900" lvl="0" marL="342900" marR="0" rtl="0" algn="l">
              <a:lnSpc>
                <a:spcPct val="6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Times New Roman"/>
              <a:buNone/>
            </a:pPr>
            <a:r>
              <a:t/>
            </a:r>
            <a:endParaRPr b="1" i="0" sz="1600" u="none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-342900" lvl="0" marL="342900" marR="0" rtl="0" algn="l">
              <a:lnSpc>
                <a:spcPct val="6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ourier New"/>
              <a:buNone/>
            </a:pPr>
            <a:r>
              <a:rPr b="1" i="0" lang="en-US" sz="16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push(14)</a:t>
            </a:r>
            <a:endParaRPr/>
          </a:p>
          <a:p>
            <a:pPr indent="-342900" lvl="0" marL="342900" marR="0" rtl="0" algn="l">
              <a:lnSpc>
                <a:spcPct val="6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ourier New"/>
              <a:buNone/>
            </a:pPr>
            <a:r>
              <a:rPr b="1" i="0" lang="en-US" sz="16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..push(4)</a:t>
            </a:r>
            <a:endParaRPr/>
          </a:p>
          <a:p>
            <a:pPr indent="-342900" lvl="0" marL="342900" marR="0" rtl="0" algn="l">
              <a:lnSpc>
                <a:spcPct val="6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ourier New"/>
              <a:buNone/>
            </a:pPr>
            <a:r>
              <a:rPr b="1" i="0" lang="en-US" sz="16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....push(3)</a:t>
            </a:r>
            <a:endParaRPr/>
          </a:p>
          <a:p>
            <a:pPr indent="-342900" lvl="0" marL="342900" marR="0" rtl="0" algn="l">
              <a:lnSpc>
                <a:spcPct val="6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ourier New"/>
              <a:buNone/>
            </a:pPr>
            <a:r>
              <a:rPr b="1" i="0" lang="en-US" sz="16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3</a:t>
            </a:r>
            <a:endParaRPr/>
          </a:p>
          <a:p>
            <a:pPr indent="-342900" lvl="0" marL="342900" marR="0" rtl="0" algn="l">
              <a:lnSpc>
                <a:spcPct val="6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ourier New"/>
              <a:buNone/>
            </a:pPr>
            <a:r>
              <a:rPr b="1" i="0" lang="en-US" sz="16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4</a:t>
            </a:r>
            <a:endParaRPr/>
          </a:p>
          <a:p>
            <a:pPr indent="-342900" lvl="0" marL="342900" marR="0" rtl="0" algn="l">
              <a:lnSpc>
                <a:spcPct val="6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ourier New"/>
              <a:buNone/>
            </a:pPr>
            <a:r>
              <a:rPr b="1" i="0" lang="en-US" sz="16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..push(9)</a:t>
            </a:r>
            <a:endParaRPr/>
          </a:p>
          <a:p>
            <a:pPr indent="-342900" lvl="0" marL="342900" marR="0" rtl="0" algn="l">
              <a:lnSpc>
                <a:spcPct val="6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ourier New"/>
              <a:buNone/>
            </a:pPr>
            <a:r>
              <a:rPr b="1" i="0" lang="en-US" sz="16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....push(7)</a:t>
            </a:r>
            <a:endParaRPr/>
          </a:p>
          <a:p>
            <a:pPr indent="-342900" lvl="0" marL="342900" marR="0" rtl="0" algn="l">
              <a:lnSpc>
                <a:spcPct val="6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ourier New"/>
              <a:buNone/>
            </a:pPr>
            <a:r>
              <a:rPr b="1" i="0" lang="en-US" sz="16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......push(5)</a:t>
            </a:r>
            <a:endParaRPr/>
          </a:p>
          <a:p>
            <a:pPr indent="-342900" lvl="0" marL="342900" marR="0" rtl="0" algn="l">
              <a:lnSpc>
                <a:spcPct val="6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ourier New"/>
              <a:buNone/>
            </a:pPr>
            <a:r>
              <a:rPr b="1" i="0" lang="en-US" sz="16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5</a:t>
            </a:r>
            <a:endParaRPr/>
          </a:p>
          <a:p>
            <a:pPr indent="-342900" lvl="0" marL="342900" marR="0" rtl="0" algn="l">
              <a:lnSpc>
                <a:spcPct val="6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ourier New"/>
              <a:buNone/>
            </a:pPr>
            <a:r>
              <a:rPr b="1" i="0" lang="en-US" sz="16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7</a:t>
            </a:r>
            <a:endParaRPr/>
          </a:p>
          <a:p>
            <a:pPr indent="-342900" lvl="0" marL="342900" marR="0" rtl="0" algn="l">
              <a:lnSpc>
                <a:spcPct val="6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ourier New"/>
              <a:buNone/>
            </a:pPr>
            <a:r>
              <a:rPr b="1" i="0" lang="en-US" sz="16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9</a:t>
            </a:r>
            <a:endParaRPr/>
          </a:p>
          <a:p>
            <a:pPr indent="-342900" lvl="0" marL="342900" marR="0" rtl="0" algn="l">
              <a:lnSpc>
                <a:spcPct val="6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ourier New"/>
              <a:buNone/>
            </a:pPr>
            <a:r>
              <a:rPr b="1" i="0" lang="en-US" sz="16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14</a:t>
            </a:r>
            <a:endParaRPr/>
          </a:p>
          <a:p>
            <a:pPr indent="-342900" lvl="0" marL="342900" marR="0" rtl="0" algn="l">
              <a:lnSpc>
                <a:spcPct val="6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ourier New"/>
              <a:buNone/>
            </a:pPr>
            <a:r>
              <a:rPr b="1" i="0" lang="en-US" sz="16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push(15)</a:t>
            </a:r>
            <a:endParaRPr/>
          </a:p>
          <a:p>
            <a:pPr indent="-342900" lvl="0" marL="342900" marR="0" rtl="0" algn="l">
              <a:lnSpc>
                <a:spcPct val="6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ourier New"/>
              <a:buNone/>
            </a:pPr>
            <a:r>
              <a:rPr b="1" i="0" lang="en-US" sz="16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15</a:t>
            </a:r>
            <a:endParaRPr/>
          </a:p>
          <a:p>
            <a:pPr indent="-342900" lvl="0" marL="342900" marR="0" rtl="0" algn="l">
              <a:lnSpc>
                <a:spcPct val="6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ourier New"/>
              <a:buNone/>
            </a:pPr>
            <a:r>
              <a:rPr b="1" i="0" lang="en-US" sz="16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push(18)</a:t>
            </a:r>
            <a:endParaRPr/>
          </a:p>
          <a:p>
            <a:pPr indent="-342900" lvl="0" marL="342900" marR="0" rtl="0" algn="l">
              <a:lnSpc>
                <a:spcPct val="6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ourier New"/>
              <a:buNone/>
            </a:pPr>
            <a:r>
              <a:rPr b="1" i="0" lang="en-US" sz="16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..push(16)</a:t>
            </a:r>
            <a:endParaRPr/>
          </a:p>
          <a:p>
            <a:pPr indent="-342900" lvl="0" marL="342900" marR="0" rtl="0" algn="l">
              <a:lnSpc>
                <a:spcPct val="6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ourier New"/>
              <a:buNone/>
            </a:pPr>
            <a:r>
              <a:rPr b="1" i="0" lang="en-US" sz="16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16</a:t>
            </a:r>
            <a:endParaRPr/>
          </a:p>
          <a:p>
            <a:pPr indent="-342900" lvl="0" marL="342900" marR="0" rtl="0" algn="l">
              <a:lnSpc>
                <a:spcPct val="6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ourier New"/>
              <a:buNone/>
            </a:pPr>
            <a:r>
              <a:rPr b="1" i="0" lang="en-US" sz="16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..push(17)</a:t>
            </a:r>
            <a:endParaRPr/>
          </a:p>
          <a:p>
            <a:pPr indent="-342900" lvl="0" marL="342900" marR="0" rtl="0" algn="l">
              <a:lnSpc>
                <a:spcPct val="6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ourier New"/>
              <a:buNone/>
            </a:pPr>
            <a:r>
              <a:rPr b="1" i="0" lang="en-US" sz="16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17</a:t>
            </a:r>
            <a:endParaRPr/>
          </a:p>
          <a:p>
            <a:pPr indent="-342900" lvl="0" marL="342900" marR="0" rtl="0" algn="l">
              <a:lnSpc>
                <a:spcPct val="6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ourier New"/>
              <a:buNone/>
            </a:pPr>
            <a:r>
              <a:rPr b="1" i="0" lang="en-US" sz="16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18</a:t>
            </a:r>
            <a:endParaRPr/>
          </a:p>
          <a:p>
            <a:pPr indent="-342900" lvl="0" marL="342900" marR="0" rtl="0" algn="l">
              <a:lnSpc>
                <a:spcPct val="6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ourier New"/>
              <a:buNone/>
            </a:pPr>
            <a:r>
              <a:rPr b="1" i="0" lang="en-US" sz="16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push(20)</a:t>
            </a:r>
            <a:endParaRPr/>
          </a:p>
          <a:p>
            <a:pPr indent="-342900" lvl="0" marL="342900" marR="0" rtl="0" algn="l">
              <a:lnSpc>
                <a:spcPct val="6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ourier New"/>
              <a:buNone/>
            </a:pPr>
            <a:r>
              <a:rPr b="1" i="0" lang="en-US" sz="16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20</a:t>
            </a:r>
            <a:endParaRPr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Sp="0">
  <p:cSld>
    <p:bg>
      <p:bgPr>
        <a:solidFill>
          <a:srgbClr val="0B1F61"/>
        </a:solidFill>
      </p:bgPr>
    </p:bg>
    <p:spTree>
      <p:nvGrpSpPr>
        <p:cNvPr id="441" name="Shape 4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2" name="Google Shape;442;p22"/>
          <p:cNvGrpSpPr/>
          <p:nvPr/>
        </p:nvGrpSpPr>
        <p:grpSpPr>
          <a:xfrm>
            <a:off x="76200" y="2971800"/>
            <a:ext cx="8475662" cy="857250"/>
            <a:chOff x="48" y="1248"/>
            <a:chExt cx="5339" cy="300"/>
          </a:xfrm>
        </p:grpSpPr>
        <p:sp>
          <p:nvSpPr>
            <p:cNvPr id="443" name="Google Shape;443;p22"/>
            <p:cNvSpPr/>
            <p:nvPr/>
          </p:nvSpPr>
          <p:spPr>
            <a:xfrm>
              <a:off x="287" y="1248"/>
              <a:ext cx="5100" cy="300"/>
            </a:xfrm>
            <a:prstGeom prst="rect">
              <a:avLst/>
            </a:prstGeom>
            <a:solidFill>
              <a:srgbClr val="000066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444" name="Google Shape;444;p22"/>
            <p:cNvSpPr txBox="1"/>
            <p:nvPr/>
          </p:nvSpPr>
          <p:spPr>
            <a:xfrm>
              <a:off x="48" y="1276"/>
              <a:ext cx="300" cy="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l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Courier New"/>
                <a:buNone/>
              </a:pPr>
              <a:r>
                <a:rPr b="1" i="0" lang="en-US" sz="2000" u="none">
                  <a:solidFill>
                    <a:schemeClr val="dk1"/>
                  </a:solidFill>
                  <a:latin typeface="Courier New"/>
                  <a:ea typeface="Courier New"/>
                  <a:cs typeface="Courier New"/>
                  <a:sym typeface="Courier New"/>
                </a:rPr>
                <a:t>🠶</a:t>
              </a:r>
              <a:endParaRPr/>
            </a:p>
          </p:txBody>
        </p:sp>
      </p:grpSp>
      <p:sp>
        <p:nvSpPr>
          <p:cNvPr id="445" name="Google Shape;445;p22"/>
          <p:cNvSpPr txBox="1"/>
          <p:nvPr>
            <p:ph type="title"/>
          </p:nvPr>
        </p:nvSpPr>
        <p:spPr>
          <a:xfrm>
            <a:off x="455612" y="365125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Helvetica Neue"/>
              <a:buNone/>
            </a:pP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Traversal Trace</a:t>
            </a:r>
            <a:endParaRPr/>
          </a:p>
        </p:txBody>
      </p:sp>
      <p:sp>
        <p:nvSpPr>
          <p:cNvPr id="446" name="Google Shape;446;p22"/>
          <p:cNvSpPr txBox="1"/>
          <p:nvPr>
            <p:ph idx="1" type="body"/>
          </p:nvPr>
        </p:nvSpPr>
        <p:spPr>
          <a:xfrm>
            <a:off x="914400" y="1439862"/>
            <a:ext cx="3352800" cy="5189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6600"/>
              </a:buClr>
              <a:buSzPts val="2400"/>
              <a:buFont typeface="Noto Sans Symbols"/>
              <a:buNone/>
            </a:pPr>
            <a:r>
              <a:rPr b="0" i="1" lang="en-US" sz="24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recursive inorder</a:t>
            </a:r>
            <a:endParaRPr/>
          </a:p>
          <a:p>
            <a:pPr indent="-342900" lvl="0" marL="342900" marR="0" rtl="0" algn="l">
              <a:lnSpc>
                <a:spcPct val="60000"/>
              </a:lnSpc>
              <a:spcBef>
                <a:spcPts val="320"/>
              </a:spcBef>
              <a:spcAft>
                <a:spcPts val="0"/>
              </a:spcAft>
              <a:buClr>
                <a:srgbClr val="CC6600"/>
              </a:buClr>
              <a:buSzPts val="1600"/>
              <a:buFont typeface="Noto Sans Symbols"/>
              <a:buNone/>
            </a:pPr>
            <a:r>
              <a:t/>
            </a:r>
            <a:endParaRPr b="1" i="0" sz="1600" u="none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-342900" lvl="0" marL="342900" marR="0" rtl="0" algn="l">
              <a:lnSpc>
                <a:spcPct val="60000"/>
              </a:lnSpc>
              <a:spcBef>
                <a:spcPts val="320"/>
              </a:spcBef>
              <a:spcAft>
                <a:spcPts val="0"/>
              </a:spcAft>
              <a:buClr>
                <a:srgbClr val="CC6600"/>
              </a:buClr>
              <a:buSzPts val="1600"/>
              <a:buFont typeface="Noto Sans Symbols"/>
              <a:buNone/>
            </a:pPr>
            <a:r>
              <a:rPr b="1" i="0" lang="en-US" sz="16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inorder(14)</a:t>
            </a:r>
            <a:endParaRPr/>
          </a:p>
          <a:p>
            <a:pPr indent="-342900" lvl="0" marL="342900" marR="0" rtl="0" algn="l">
              <a:lnSpc>
                <a:spcPct val="60000"/>
              </a:lnSpc>
              <a:spcBef>
                <a:spcPts val="320"/>
              </a:spcBef>
              <a:spcAft>
                <a:spcPts val="0"/>
              </a:spcAft>
              <a:buClr>
                <a:srgbClr val="CC6600"/>
              </a:buClr>
              <a:buSzPts val="1600"/>
              <a:buFont typeface="Noto Sans Symbols"/>
              <a:buNone/>
            </a:pPr>
            <a:r>
              <a:rPr b="1" i="0" lang="en-US" sz="16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..inorder(4)</a:t>
            </a:r>
            <a:endParaRPr/>
          </a:p>
          <a:p>
            <a:pPr indent="-342900" lvl="0" marL="342900" marR="0" rtl="0" algn="l">
              <a:lnSpc>
                <a:spcPct val="60000"/>
              </a:lnSpc>
              <a:spcBef>
                <a:spcPts val="320"/>
              </a:spcBef>
              <a:spcAft>
                <a:spcPts val="0"/>
              </a:spcAft>
              <a:buClr>
                <a:srgbClr val="CC6600"/>
              </a:buClr>
              <a:buSzPts val="1600"/>
              <a:buFont typeface="Noto Sans Symbols"/>
              <a:buNone/>
            </a:pPr>
            <a:r>
              <a:rPr b="1" i="0" lang="en-US" sz="16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....inorder(3)</a:t>
            </a:r>
            <a:endParaRPr/>
          </a:p>
          <a:p>
            <a:pPr indent="-342900" lvl="0" marL="342900" marR="0" rtl="0" algn="l">
              <a:lnSpc>
                <a:spcPct val="60000"/>
              </a:lnSpc>
              <a:spcBef>
                <a:spcPts val="320"/>
              </a:spcBef>
              <a:spcAft>
                <a:spcPts val="0"/>
              </a:spcAft>
              <a:buClr>
                <a:srgbClr val="CC6600"/>
              </a:buClr>
              <a:buSzPts val="1600"/>
              <a:buFont typeface="Noto Sans Symbols"/>
              <a:buNone/>
            </a:pPr>
            <a:r>
              <a:rPr b="1" i="0" lang="en-US" sz="16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3</a:t>
            </a:r>
            <a:endParaRPr/>
          </a:p>
          <a:p>
            <a:pPr indent="-342900" lvl="0" marL="342900" marR="0" rtl="0" algn="l">
              <a:lnSpc>
                <a:spcPct val="60000"/>
              </a:lnSpc>
              <a:spcBef>
                <a:spcPts val="320"/>
              </a:spcBef>
              <a:spcAft>
                <a:spcPts val="0"/>
              </a:spcAft>
              <a:buClr>
                <a:srgbClr val="CC6600"/>
              </a:buClr>
              <a:buSzPts val="1600"/>
              <a:buFont typeface="Noto Sans Symbols"/>
              <a:buNone/>
            </a:pPr>
            <a:r>
              <a:rPr b="1" i="0" lang="en-US" sz="16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4</a:t>
            </a:r>
            <a:endParaRPr/>
          </a:p>
          <a:p>
            <a:pPr indent="-342900" lvl="0" marL="342900" marR="0" rtl="0" algn="l">
              <a:lnSpc>
                <a:spcPct val="60000"/>
              </a:lnSpc>
              <a:spcBef>
                <a:spcPts val="320"/>
              </a:spcBef>
              <a:spcAft>
                <a:spcPts val="0"/>
              </a:spcAft>
              <a:buClr>
                <a:srgbClr val="CC6600"/>
              </a:buClr>
              <a:buSzPts val="1600"/>
              <a:buFont typeface="Noto Sans Symbols"/>
              <a:buNone/>
            </a:pPr>
            <a:r>
              <a:rPr b="1" i="0" lang="en-US" sz="16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..inorder(9)</a:t>
            </a:r>
            <a:endParaRPr/>
          </a:p>
          <a:p>
            <a:pPr indent="-342900" lvl="0" marL="342900" marR="0" rtl="0" algn="l">
              <a:lnSpc>
                <a:spcPct val="60000"/>
              </a:lnSpc>
              <a:spcBef>
                <a:spcPts val="320"/>
              </a:spcBef>
              <a:spcAft>
                <a:spcPts val="0"/>
              </a:spcAft>
              <a:buClr>
                <a:srgbClr val="CC6600"/>
              </a:buClr>
              <a:buSzPts val="1600"/>
              <a:buFont typeface="Noto Sans Symbols"/>
              <a:buNone/>
            </a:pPr>
            <a:r>
              <a:rPr b="1" i="0" lang="en-US" sz="16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....inorder(7)</a:t>
            </a:r>
            <a:endParaRPr/>
          </a:p>
          <a:p>
            <a:pPr indent="-342900" lvl="0" marL="342900" marR="0" rtl="0" algn="l">
              <a:lnSpc>
                <a:spcPct val="60000"/>
              </a:lnSpc>
              <a:spcBef>
                <a:spcPts val="320"/>
              </a:spcBef>
              <a:spcAft>
                <a:spcPts val="0"/>
              </a:spcAft>
              <a:buClr>
                <a:srgbClr val="CC6600"/>
              </a:buClr>
              <a:buSzPts val="1600"/>
              <a:buFont typeface="Noto Sans Symbols"/>
              <a:buNone/>
            </a:pPr>
            <a:r>
              <a:rPr b="1" i="0" lang="en-US" sz="16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......inorder(5)</a:t>
            </a:r>
            <a:endParaRPr/>
          </a:p>
          <a:p>
            <a:pPr indent="-342900" lvl="0" marL="342900" marR="0" rtl="0" algn="l">
              <a:lnSpc>
                <a:spcPct val="60000"/>
              </a:lnSpc>
              <a:spcBef>
                <a:spcPts val="320"/>
              </a:spcBef>
              <a:spcAft>
                <a:spcPts val="0"/>
              </a:spcAft>
              <a:buClr>
                <a:srgbClr val="CC6600"/>
              </a:buClr>
              <a:buSzPts val="1600"/>
              <a:buFont typeface="Noto Sans Symbols"/>
              <a:buNone/>
            </a:pPr>
            <a:r>
              <a:rPr b="1" i="0" lang="en-US" sz="16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5</a:t>
            </a:r>
            <a:endParaRPr/>
          </a:p>
          <a:p>
            <a:pPr indent="-342900" lvl="0" marL="342900" marR="0" rtl="0" algn="l">
              <a:lnSpc>
                <a:spcPct val="60000"/>
              </a:lnSpc>
              <a:spcBef>
                <a:spcPts val="320"/>
              </a:spcBef>
              <a:spcAft>
                <a:spcPts val="0"/>
              </a:spcAft>
              <a:buClr>
                <a:srgbClr val="CC6600"/>
              </a:buClr>
              <a:buSzPts val="1600"/>
              <a:buFont typeface="Noto Sans Symbols"/>
              <a:buNone/>
            </a:pPr>
            <a:r>
              <a:rPr b="1" i="0" lang="en-US" sz="16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7</a:t>
            </a:r>
            <a:endParaRPr/>
          </a:p>
          <a:p>
            <a:pPr indent="-342900" lvl="0" marL="342900" marR="0" rtl="0" algn="l">
              <a:lnSpc>
                <a:spcPct val="60000"/>
              </a:lnSpc>
              <a:spcBef>
                <a:spcPts val="320"/>
              </a:spcBef>
              <a:spcAft>
                <a:spcPts val="0"/>
              </a:spcAft>
              <a:buClr>
                <a:srgbClr val="CC6600"/>
              </a:buClr>
              <a:buSzPts val="1600"/>
              <a:buFont typeface="Noto Sans Symbols"/>
              <a:buNone/>
            </a:pPr>
            <a:r>
              <a:rPr b="1" i="0" lang="en-US" sz="16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9</a:t>
            </a:r>
            <a:endParaRPr/>
          </a:p>
          <a:p>
            <a:pPr indent="-342900" lvl="0" marL="342900" marR="0" rtl="0" algn="l">
              <a:lnSpc>
                <a:spcPct val="60000"/>
              </a:lnSpc>
              <a:spcBef>
                <a:spcPts val="320"/>
              </a:spcBef>
              <a:spcAft>
                <a:spcPts val="0"/>
              </a:spcAft>
              <a:buClr>
                <a:srgbClr val="CC6600"/>
              </a:buClr>
              <a:buSzPts val="1600"/>
              <a:buFont typeface="Noto Sans Symbols"/>
              <a:buNone/>
            </a:pPr>
            <a:r>
              <a:rPr b="1" i="0" lang="en-US" sz="16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14</a:t>
            </a:r>
            <a:endParaRPr/>
          </a:p>
          <a:p>
            <a:pPr indent="-342900" lvl="0" marL="342900" marR="0" rtl="0" algn="l">
              <a:lnSpc>
                <a:spcPct val="60000"/>
              </a:lnSpc>
              <a:spcBef>
                <a:spcPts val="320"/>
              </a:spcBef>
              <a:spcAft>
                <a:spcPts val="0"/>
              </a:spcAft>
              <a:buClr>
                <a:srgbClr val="CC6600"/>
              </a:buClr>
              <a:buSzPts val="1600"/>
              <a:buFont typeface="Noto Sans Symbols"/>
              <a:buNone/>
            </a:pPr>
            <a:r>
              <a:rPr b="1" i="0" lang="en-US" sz="16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inorder(15)</a:t>
            </a:r>
            <a:endParaRPr/>
          </a:p>
          <a:p>
            <a:pPr indent="-342900" lvl="0" marL="342900" marR="0" rtl="0" algn="l">
              <a:lnSpc>
                <a:spcPct val="60000"/>
              </a:lnSpc>
              <a:spcBef>
                <a:spcPts val="320"/>
              </a:spcBef>
              <a:spcAft>
                <a:spcPts val="0"/>
              </a:spcAft>
              <a:buClr>
                <a:srgbClr val="CC6600"/>
              </a:buClr>
              <a:buSzPts val="1600"/>
              <a:buFont typeface="Noto Sans Symbols"/>
              <a:buNone/>
            </a:pPr>
            <a:r>
              <a:rPr b="1" i="0" lang="en-US" sz="16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15</a:t>
            </a:r>
            <a:endParaRPr/>
          </a:p>
          <a:p>
            <a:pPr indent="-342900" lvl="0" marL="342900" marR="0" rtl="0" algn="l">
              <a:lnSpc>
                <a:spcPct val="60000"/>
              </a:lnSpc>
              <a:spcBef>
                <a:spcPts val="320"/>
              </a:spcBef>
              <a:spcAft>
                <a:spcPts val="0"/>
              </a:spcAft>
              <a:buClr>
                <a:srgbClr val="CC6600"/>
              </a:buClr>
              <a:buSzPts val="1600"/>
              <a:buFont typeface="Noto Sans Symbols"/>
              <a:buNone/>
            </a:pPr>
            <a:r>
              <a:rPr b="1" i="0" lang="en-US" sz="16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inorder(18)</a:t>
            </a:r>
            <a:endParaRPr/>
          </a:p>
          <a:p>
            <a:pPr indent="-342900" lvl="0" marL="342900" marR="0" rtl="0" algn="l">
              <a:lnSpc>
                <a:spcPct val="60000"/>
              </a:lnSpc>
              <a:spcBef>
                <a:spcPts val="320"/>
              </a:spcBef>
              <a:spcAft>
                <a:spcPts val="0"/>
              </a:spcAft>
              <a:buClr>
                <a:srgbClr val="CC6600"/>
              </a:buClr>
              <a:buSzPts val="1600"/>
              <a:buFont typeface="Noto Sans Symbols"/>
              <a:buNone/>
            </a:pPr>
            <a:r>
              <a:rPr b="1" i="0" lang="en-US" sz="16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..inorder(16)</a:t>
            </a:r>
            <a:endParaRPr/>
          </a:p>
          <a:p>
            <a:pPr indent="-342900" lvl="0" marL="342900" marR="0" rtl="0" algn="l">
              <a:lnSpc>
                <a:spcPct val="60000"/>
              </a:lnSpc>
              <a:spcBef>
                <a:spcPts val="320"/>
              </a:spcBef>
              <a:spcAft>
                <a:spcPts val="0"/>
              </a:spcAft>
              <a:buClr>
                <a:srgbClr val="CC6600"/>
              </a:buClr>
              <a:buSzPts val="1600"/>
              <a:buFont typeface="Noto Sans Symbols"/>
              <a:buNone/>
            </a:pPr>
            <a:r>
              <a:rPr b="1" i="0" lang="en-US" sz="16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16</a:t>
            </a:r>
            <a:endParaRPr/>
          </a:p>
          <a:p>
            <a:pPr indent="-342900" lvl="0" marL="342900" marR="0" rtl="0" algn="l">
              <a:lnSpc>
                <a:spcPct val="60000"/>
              </a:lnSpc>
              <a:spcBef>
                <a:spcPts val="320"/>
              </a:spcBef>
              <a:spcAft>
                <a:spcPts val="0"/>
              </a:spcAft>
              <a:buClr>
                <a:srgbClr val="CC6600"/>
              </a:buClr>
              <a:buSzPts val="1600"/>
              <a:buFont typeface="Noto Sans Symbols"/>
              <a:buNone/>
            </a:pPr>
            <a:r>
              <a:rPr b="1" i="0" lang="en-US" sz="16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..inorder(17)</a:t>
            </a:r>
            <a:endParaRPr/>
          </a:p>
          <a:p>
            <a:pPr indent="-342900" lvl="0" marL="342900" marR="0" rtl="0" algn="l">
              <a:lnSpc>
                <a:spcPct val="60000"/>
              </a:lnSpc>
              <a:spcBef>
                <a:spcPts val="320"/>
              </a:spcBef>
              <a:spcAft>
                <a:spcPts val="0"/>
              </a:spcAft>
              <a:buClr>
                <a:srgbClr val="CC6600"/>
              </a:buClr>
              <a:buSzPts val="1600"/>
              <a:buFont typeface="Noto Sans Symbols"/>
              <a:buNone/>
            </a:pPr>
            <a:r>
              <a:rPr b="1" i="0" lang="en-US" sz="16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17</a:t>
            </a:r>
            <a:endParaRPr/>
          </a:p>
          <a:p>
            <a:pPr indent="-342900" lvl="0" marL="342900" marR="0" rtl="0" algn="l">
              <a:lnSpc>
                <a:spcPct val="60000"/>
              </a:lnSpc>
              <a:spcBef>
                <a:spcPts val="320"/>
              </a:spcBef>
              <a:spcAft>
                <a:spcPts val="0"/>
              </a:spcAft>
              <a:buClr>
                <a:srgbClr val="CC6600"/>
              </a:buClr>
              <a:buSzPts val="1600"/>
              <a:buFont typeface="Noto Sans Symbols"/>
              <a:buNone/>
            </a:pPr>
            <a:r>
              <a:rPr b="1" i="0" lang="en-US" sz="16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18</a:t>
            </a:r>
            <a:endParaRPr/>
          </a:p>
          <a:p>
            <a:pPr indent="-342900" lvl="0" marL="342900" marR="0" rtl="0" algn="l">
              <a:lnSpc>
                <a:spcPct val="60000"/>
              </a:lnSpc>
              <a:spcBef>
                <a:spcPts val="320"/>
              </a:spcBef>
              <a:spcAft>
                <a:spcPts val="0"/>
              </a:spcAft>
              <a:buClr>
                <a:srgbClr val="CC6600"/>
              </a:buClr>
              <a:buSzPts val="1600"/>
              <a:buFont typeface="Noto Sans Symbols"/>
              <a:buNone/>
            </a:pPr>
            <a:r>
              <a:rPr b="1" i="0" lang="en-US" sz="16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inorder(20)</a:t>
            </a:r>
            <a:endParaRPr/>
          </a:p>
          <a:p>
            <a:pPr indent="-342900" lvl="0" marL="342900" marR="0" rtl="0" algn="l">
              <a:lnSpc>
                <a:spcPct val="60000"/>
              </a:lnSpc>
              <a:spcBef>
                <a:spcPts val="320"/>
              </a:spcBef>
              <a:spcAft>
                <a:spcPts val="0"/>
              </a:spcAft>
              <a:buClr>
                <a:srgbClr val="CC6600"/>
              </a:buClr>
              <a:buSzPts val="1600"/>
              <a:buFont typeface="Noto Sans Symbols"/>
              <a:buNone/>
            </a:pPr>
            <a:r>
              <a:rPr b="1" i="0" lang="en-US" sz="16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20</a:t>
            </a:r>
            <a:endParaRPr/>
          </a:p>
          <a:p>
            <a:pPr indent="-241300" lvl="0" marL="342900" marR="0" rtl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CC6600"/>
              </a:buClr>
              <a:buSzPts val="1600"/>
              <a:buFont typeface="Noto Sans Symbols"/>
              <a:buNone/>
            </a:pPr>
            <a:r>
              <a:t/>
            </a:r>
            <a:endParaRPr b="1" i="0" sz="1600" u="none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</p:txBody>
      </p:sp>
      <p:sp>
        <p:nvSpPr>
          <p:cNvPr id="447" name="Google Shape;447;p22"/>
          <p:cNvSpPr txBox="1"/>
          <p:nvPr/>
        </p:nvSpPr>
        <p:spPr>
          <a:xfrm>
            <a:off x="4495800" y="1439862"/>
            <a:ext cx="3887700" cy="5029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Helvetica Neue"/>
              <a:buNone/>
            </a:pPr>
            <a:r>
              <a:rPr b="0" i="1" lang="en-US" sz="24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nonrecursive inorder</a:t>
            </a:r>
            <a:endParaRPr b="1" i="0" sz="1600" u="none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-342900" lvl="0" marL="342900" marR="0" rtl="0" algn="l">
              <a:lnSpc>
                <a:spcPct val="6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Times New Roman"/>
              <a:buNone/>
            </a:pPr>
            <a:r>
              <a:t/>
            </a:r>
            <a:endParaRPr b="1" i="0" sz="1600" u="none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-342900" lvl="0" marL="342900" marR="0" rtl="0" algn="l">
              <a:lnSpc>
                <a:spcPct val="6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ourier New"/>
              <a:buNone/>
            </a:pPr>
            <a:r>
              <a:rPr b="1" i="0" lang="en-US" sz="16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push(14)</a:t>
            </a:r>
            <a:endParaRPr/>
          </a:p>
          <a:p>
            <a:pPr indent="-342900" lvl="0" marL="342900" marR="0" rtl="0" algn="l">
              <a:lnSpc>
                <a:spcPct val="6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ourier New"/>
              <a:buNone/>
            </a:pPr>
            <a:r>
              <a:rPr b="1" i="0" lang="en-US" sz="16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..push(4)</a:t>
            </a:r>
            <a:endParaRPr/>
          </a:p>
          <a:p>
            <a:pPr indent="-342900" lvl="0" marL="342900" marR="0" rtl="0" algn="l">
              <a:lnSpc>
                <a:spcPct val="6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ourier New"/>
              <a:buNone/>
            </a:pPr>
            <a:r>
              <a:rPr b="1" i="0" lang="en-US" sz="16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....push(3)</a:t>
            </a:r>
            <a:endParaRPr/>
          </a:p>
          <a:p>
            <a:pPr indent="-342900" lvl="0" marL="342900" marR="0" rtl="0" algn="l">
              <a:lnSpc>
                <a:spcPct val="6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ourier New"/>
              <a:buNone/>
            </a:pPr>
            <a:r>
              <a:rPr b="1" i="0" lang="en-US" sz="16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3</a:t>
            </a:r>
            <a:endParaRPr/>
          </a:p>
          <a:p>
            <a:pPr indent="-342900" lvl="0" marL="342900" marR="0" rtl="0" algn="l">
              <a:lnSpc>
                <a:spcPct val="6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ourier New"/>
              <a:buNone/>
            </a:pPr>
            <a:r>
              <a:rPr b="1" i="0" lang="en-US" sz="16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4</a:t>
            </a:r>
            <a:endParaRPr/>
          </a:p>
          <a:p>
            <a:pPr indent="-342900" lvl="0" marL="342900" marR="0" rtl="0" algn="l">
              <a:lnSpc>
                <a:spcPct val="6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ourier New"/>
              <a:buNone/>
            </a:pPr>
            <a:r>
              <a:rPr b="1" i="0" lang="en-US" sz="16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..push(9)</a:t>
            </a:r>
            <a:endParaRPr/>
          </a:p>
          <a:p>
            <a:pPr indent="-342900" lvl="0" marL="342900" marR="0" rtl="0" algn="l">
              <a:lnSpc>
                <a:spcPct val="6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ourier New"/>
              <a:buNone/>
            </a:pPr>
            <a:r>
              <a:rPr b="1" i="0" lang="en-US" sz="16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....push(7)</a:t>
            </a:r>
            <a:endParaRPr/>
          </a:p>
          <a:p>
            <a:pPr indent="-342900" lvl="0" marL="342900" marR="0" rtl="0" algn="l">
              <a:lnSpc>
                <a:spcPct val="6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ourier New"/>
              <a:buNone/>
            </a:pPr>
            <a:r>
              <a:rPr b="1" i="0" lang="en-US" sz="16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......push(5)</a:t>
            </a:r>
            <a:endParaRPr/>
          </a:p>
          <a:p>
            <a:pPr indent="-342900" lvl="0" marL="342900" marR="0" rtl="0" algn="l">
              <a:lnSpc>
                <a:spcPct val="6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ourier New"/>
              <a:buNone/>
            </a:pPr>
            <a:r>
              <a:rPr b="1" i="0" lang="en-US" sz="16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5</a:t>
            </a:r>
            <a:endParaRPr/>
          </a:p>
          <a:p>
            <a:pPr indent="-342900" lvl="0" marL="342900" marR="0" rtl="0" algn="l">
              <a:lnSpc>
                <a:spcPct val="6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ourier New"/>
              <a:buNone/>
            </a:pPr>
            <a:r>
              <a:rPr b="1" i="0" lang="en-US" sz="16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7</a:t>
            </a:r>
            <a:endParaRPr/>
          </a:p>
          <a:p>
            <a:pPr indent="-342900" lvl="0" marL="342900" marR="0" rtl="0" algn="l">
              <a:lnSpc>
                <a:spcPct val="6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ourier New"/>
              <a:buNone/>
            </a:pPr>
            <a:r>
              <a:rPr b="1" i="0" lang="en-US" sz="16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9</a:t>
            </a:r>
            <a:endParaRPr/>
          </a:p>
          <a:p>
            <a:pPr indent="-342900" lvl="0" marL="342900" marR="0" rtl="0" algn="l">
              <a:lnSpc>
                <a:spcPct val="6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ourier New"/>
              <a:buNone/>
            </a:pPr>
            <a:r>
              <a:rPr b="1" i="0" lang="en-US" sz="16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14</a:t>
            </a:r>
            <a:endParaRPr/>
          </a:p>
          <a:p>
            <a:pPr indent="-342900" lvl="0" marL="342900" marR="0" rtl="0" algn="l">
              <a:lnSpc>
                <a:spcPct val="6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ourier New"/>
              <a:buNone/>
            </a:pPr>
            <a:r>
              <a:rPr b="1" i="0" lang="en-US" sz="16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push(15)</a:t>
            </a:r>
            <a:endParaRPr/>
          </a:p>
          <a:p>
            <a:pPr indent="-342900" lvl="0" marL="342900" marR="0" rtl="0" algn="l">
              <a:lnSpc>
                <a:spcPct val="6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ourier New"/>
              <a:buNone/>
            </a:pPr>
            <a:r>
              <a:rPr b="1" i="0" lang="en-US" sz="16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15</a:t>
            </a:r>
            <a:endParaRPr/>
          </a:p>
          <a:p>
            <a:pPr indent="-342900" lvl="0" marL="342900" marR="0" rtl="0" algn="l">
              <a:lnSpc>
                <a:spcPct val="6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ourier New"/>
              <a:buNone/>
            </a:pPr>
            <a:r>
              <a:rPr b="1" i="0" lang="en-US" sz="16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push(18)</a:t>
            </a:r>
            <a:endParaRPr/>
          </a:p>
          <a:p>
            <a:pPr indent="-342900" lvl="0" marL="342900" marR="0" rtl="0" algn="l">
              <a:lnSpc>
                <a:spcPct val="6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ourier New"/>
              <a:buNone/>
            </a:pPr>
            <a:r>
              <a:rPr b="1" i="0" lang="en-US" sz="16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..push(16)</a:t>
            </a:r>
            <a:endParaRPr/>
          </a:p>
          <a:p>
            <a:pPr indent="-342900" lvl="0" marL="342900" marR="0" rtl="0" algn="l">
              <a:lnSpc>
                <a:spcPct val="6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ourier New"/>
              <a:buNone/>
            </a:pPr>
            <a:r>
              <a:rPr b="1" i="0" lang="en-US" sz="16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16</a:t>
            </a:r>
            <a:endParaRPr/>
          </a:p>
          <a:p>
            <a:pPr indent="-342900" lvl="0" marL="342900" marR="0" rtl="0" algn="l">
              <a:lnSpc>
                <a:spcPct val="6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ourier New"/>
              <a:buNone/>
            </a:pPr>
            <a:r>
              <a:rPr b="1" i="0" lang="en-US" sz="16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..push(17)</a:t>
            </a:r>
            <a:endParaRPr/>
          </a:p>
          <a:p>
            <a:pPr indent="-342900" lvl="0" marL="342900" marR="0" rtl="0" algn="l">
              <a:lnSpc>
                <a:spcPct val="6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ourier New"/>
              <a:buNone/>
            </a:pPr>
            <a:r>
              <a:rPr b="1" i="0" lang="en-US" sz="16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17</a:t>
            </a:r>
            <a:endParaRPr/>
          </a:p>
          <a:p>
            <a:pPr indent="-342900" lvl="0" marL="342900" marR="0" rtl="0" algn="l">
              <a:lnSpc>
                <a:spcPct val="6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ourier New"/>
              <a:buNone/>
            </a:pPr>
            <a:r>
              <a:rPr b="1" i="0" lang="en-US" sz="16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18</a:t>
            </a:r>
            <a:endParaRPr/>
          </a:p>
          <a:p>
            <a:pPr indent="-342900" lvl="0" marL="342900" marR="0" rtl="0" algn="l">
              <a:lnSpc>
                <a:spcPct val="6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ourier New"/>
              <a:buNone/>
            </a:pPr>
            <a:r>
              <a:rPr b="1" i="0" lang="en-US" sz="16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push(20)</a:t>
            </a:r>
            <a:endParaRPr/>
          </a:p>
          <a:p>
            <a:pPr indent="-342900" lvl="0" marL="342900" marR="0" rtl="0" algn="l">
              <a:lnSpc>
                <a:spcPct val="6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ourier New"/>
              <a:buNone/>
            </a:pPr>
            <a:r>
              <a:rPr b="1" i="0" lang="en-US" sz="16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20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Sp="0">
  <p:cSld>
    <p:bg>
      <p:bgPr>
        <a:solidFill>
          <a:srgbClr val="0B1F61"/>
        </a:solidFill>
      </p:bgPr>
    </p:bg>
    <p:spTree>
      <p:nvGrpSpPr>
        <p:cNvPr id="43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5"/>
          <p:cNvSpPr txBox="1"/>
          <p:nvPr>
            <p:ph type="title"/>
          </p:nvPr>
        </p:nvSpPr>
        <p:spPr>
          <a:xfrm>
            <a:off x="455612" y="365125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Helvetica Neue"/>
              <a:buNone/>
            </a:pP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Recursive Call</a:t>
            </a:r>
            <a:endParaRPr/>
          </a:p>
        </p:txBody>
      </p:sp>
      <p:sp>
        <p:nvSpPr>
          <p:cNvPr id="45" name="Google Shape;45;p5"/>
          <p:cNvSpPr txBox="1"/>
          <p:nvPr>
            <p:ph idx="1" type="body"/>
          </p:nvPr>
        </p:nvSpPr>
        <p:spPr>
          <a:xfrm>
            <a:off x="455612" y="1600200"/>
            <a:ext cx="8226300" cy="4953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Noto Sans Symbols"/>
              <a:buChar char="▪"/>
            </a:pPr>
            <a:r>
              <a:rPr b="0" i="0" lang="en-US" sz="32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Recall that a stack is used during function calls.</a:t>
            </a:r>
            <a:endParaRPr/>
          </a:p>
          <a:p>
            <a:pPr indent="-342900" lvl="0" marL="342900" marR="0" rtl="0" algn="l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Noto Sans Symbols"/>
              <a:buChar char="▪"/>
            </a:pPr>
            <a:r>
              <a:rPr b="0" i="0" lang="en-US" sz="32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caller function places the arguments on the stack and passes control to the called function.</a:t>
            </a:r>
            <a:endParaRPr/>
          </a:p>
          <a:p>
            <a:pPr indent="-342900" lvl="0" marL="342900" marR="0" rtl="0" algn="l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Noto Sans Symbols"/>
              <a:buChar char="▪"/>
            </a:pPr>
            <a:r>
              <a:rPr b="0" i="0" lang="en-US" sz="32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Local variables are allocated storage on  the call stack.</a:t>
            </a:r>
            <a:endParaRPr/>
          </a:p>
          <a:p>
            <a:pPr indent="-342900" lvl="0" marL="342900" marR="0" rtl="0" algn="l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Noto Sans Symbols"/>
              <a:buChar char="▪"/>
            </a:pPr>
            <a:r>
              <a:rPr b="0" i="0" lang="en-US" sz="32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Calling a function itself makes no difference as far as the call stack is concerned. </a:t>
            </a:r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Sp="0">
  <p:cSld>
    <p:bg>
      <p:bgPr>
        <a:solidFill>
          <a:srgbClr val="0B1F61"/>
        </a:solidFill>
      </p:bgPr>
    </p:bg>
    <p:spTree>
      <p:nvGrpSpPr>
        <p:cNvPr id="452" name="Shape 4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53" name="Google Shape;453;p23"/>
          <p:cNvGrpSpPr/>
          <p:nvPr/>
        </p:nvGrpSpPr>
        <p:grpSpPr>
          <a:xfrm>
            <a:off x="76200" y="3581400"/>
            <a:ext cx="8475662" cy="1047750"/>
            <a:chOff x="48" y="1248"/>
            <a:chExt cx="5339" cy="300"/>
          </a:xfrm>
        </p:grpSpPr>
        <p:sp>
          <p:nvSpPr>
            <p:cNvPr id="454" name="Google Shape;454;p23"/>
            <p:cNvSpPr/>
            <p:nvPr/>
          </p:nvSpPr>
          <p:spPr>
            <a:xfrm>
              <a:off x="287" y="1248"/>
              <a:ext cx="5100" cy="300"/>
            </a:xfrm>
            <a:prstGeom prst="rect">
              <a:avLst/>
            </a:prstGeom>
            <a:solidFill>
              <a:srgbClr val="000066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455" name="Google Shape;455;p23"/>
            <p:cNvSpPr txBox="1"/>
            <p:nvPr/>
          </p:nvSpPr>
          <p:spPr>
            <a:xfrm>
              <a:off x="48" y="1276"/>
              <a:ext cx="300" cy="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l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Courier New"/>
                <a:buNone/>
              </a:pPr>
              <a:r>
                <a:rPr b="1" i="0" lang="en-US" sz="2000" u="none">
                  <a:solidFill>
                    <a:schemeClr val="dk1"/>
                  </a:solidFill>
                  <a:latin typeface="Courier New"/>
                  <a:ea typeface="Courier New"/>
                  <a:cs typeface="Courier New"/>
                  <a:sym typeface="Courier New"/>
                </a:rPr>
                <a:t>🠶</a:t>
              </a:r>
              <a:endParaRPr/>
            </a:p>
          </p:txBody>
        </p:sp>
      </p:grpSp>
      <p:sp>
        <p:nvSpPr>
          <p:cNvPr id="456" name="Google Shape;456;p23"/>
          <p:cNvSpPr txBox="1"/>
          <p:nvPr>
            <p:ph type="title"/>
          </p:nvPr>
        </p:nvSpPr>
        <p:spPr>
          <a:xfrm>
            <a:off x="455612" y="365125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Helvetica Neue"/>
              <a:buNone/>
            </a:pP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Traversal Trace</a:t>
            </a:r>
            <a:endParaRPr/>
          </a:p>
        </p:txBody>
      </p:sp>
      <p:sp>
        <p:nvSpPr>
          <p:cNvPr id="457" name="Google Shape;457;p23"/>
          <p:cNvSpPr txBox="1"/>
          <p:nvPr>
            <p:ph idx="1" type="body"/>
          </p:nvPr>
        </p:nvSpPr>
        <p:spPr>
          <a:xfrm>
            <a:off x="914400" y="1439862"/>
            <a:ext cx="3352800" cy="5189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6600"/>
              </a:buClr>
              <a:buSzPts val="2400"/>
              <a:buFont typeface="Noto Sans Symbols"/>
              <a:buNone/>
            </a:pPr>
            <a:r>
              <a:rPr b="0" i="1" lang="en-US" sz="24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recursive inorder</a:t>
            </a:r>
            <a:endParaRPr/>
          </a:p>
          <a:p>
            <a:pPr indent="-342900" lvl="0" marL="342900" marR="0" rtl="0" algn="l">
              <a:lnSpc>
                <a:spcPct val="60000"/>
              </a:lnSpc>
              <a:spcBef>
                <a:spcPts val="320"/>
              </a:spcBef>
              <a:spcAft>
                <a:spcPts val="0"/>
              </a:spcAft>
              <a:buClr>
                <a:srgbClr val="CC6600"/>
              </a:buClr>
              <a:buSzPts val="1600"/>
              <a:buFont typeface="Noto Sans Symbols"/>
              <a:buNone/>
            </a:pPr>
            <a:r>
              <a:t/>
            </a:r>
            <a:endParaRPr b="1" i="0" sz="1600" u="none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-342900" lvl="0" marL="342900" marR="0" rtl="0" algn="l">
              <a:lnSpc>
                <a:spcPct val="60000"/>
              </a:lnSpc>
              <a:spcBef>
                <a:spcPts val="320"/>
              </a:spcBef>
              <a:spcAft>
                <a:spcPts val="0"/>
              </a:spcAft>
              <a:buClr>
                <a:srgbClr val="CC6600"/>
              </a:buClr>
              <a:buSzPts val="1600"/>
              <a:buFont typeface="Noto Sans Symbols"/>
              <a:buNone/>
            </a:pPr>
            <a:r>
              <a:rPr b="1" i="0" lang="en-US" sz="16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inorder(14)</a:t>
            </a:r>
            <a:endParaRPr/>
          </a:p>
          <a:p>
            <a:pPr indent="-342900" lvl="0" marL="342900" marR="0" rtl="0" algn="l">
              <a:lnSpc>
                <a:spcPct val="60000"/>
              </a:lnSpc>
              <a:spcBef>
                <a:spcPts val="320"/>
              </a:spcBef>
              <a:spcAft>
                <a:spcPts val="0"/>
              </a:spcAft>
              <a:buClr>
                <a:srgbClr val="CC6600"/>
              </a:buClr>
              <a:buSzPts val="1600"/>
              <a:buFont typeface="Noto Sans Symbols"/>
              <a:buNone/>
            </a:pPr>
            <a:r>
              <a:rPr b="1" i="0" lang="en-US" sz="16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..inorder(4)</a:t>
            </a:r>
            <a:endParaRPr/>
          </a:p>
          <a:p>
            <a:pPr indent="-342900" lvl="0" marL="342900" marR="0" rtl="0" algn="l">
              <a:lnSpc>
                <a:spcPct val="60000"/>
              </a:lnSpc>
              <a:spcBef>
                <a:spcPts val="320"/>
              </a:spcBef>
              <a:spcAft>
                <a:spcPts val="0"/>
              </a:spcAft>
              <a:buClr>
                <a:srgbClr val="CC6600"/>
              </a:buClr>
              <a:buSzPts val="1600"/>
              <a:buFont typeface="Noto Sans Symbols"/>
              <a:buNone/>
            </a:pPr>
            <a:r>
              <a:rPr b="1" i="0" lang="en-US" sz="16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....inorder(3)</a:t>
            </a:r>
            <a:endParaRPr/>
          </a:p>
          <a:p>
            <a:pPr indent="-342900" lvl="0" marL="342900" marR="0" rtl="0" algn="l">
              <a:lnSpc>
                <a:spcPct val="60000"/>
              </a:lnSpc>
              <a:spcBef>
                <a:spcPts val="320"/>
              </a:spcBef>
              <a:spcAft>
                <a:spcPts val="0"/>
              </a:spcAft>
              <a:buClr>
                <a:srgbClr val="CC6600"/>
              </a:buClr>
              <a:buSzPts val="1600"/>
              <a:buFont typeface="Noto Sans Symbols"/>
              <a:buNone/>
            </a:pPr>
            <a:r>
              <a:rPr b="1" i="0" lang="en-US" sz="16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3</a:t>
            </a:r>
            <a:endParaRPr/>
          </a:p>
          <a:p>
            <a:pPr indent="-342900" lvl="0" marL="342900" marR="0" rtl="0" algn="l">
              <a:lnSpc>
                <a:spcPct val="60000"/>
              </a:lnSpc>
              <a:spcBef>
                <a:spcPts val="320"/>
              </a:spcBef>
              <a:spcAft>
                <a:spcPts val="0"/>
              </a:spcAft>
              <a:buClr>
                <a:srgbClr val="CC6600"/>
              </a:buClr>
              <a:buSzPts val="1600"/>
              <a:buFont typeface="Noto Sans Symbols"/>
              <a:buNone/>
            </a:pPr>
            <a:r>
              <a:rPr b="1" i="0" lang="en-US" sz="16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4</a:t>
            </a:r>
            <a:endParaRPr/>
          </a:p>
          <a:p>
            <a:pPr indent="-342900" lvl="0" marL="342900" marR="0" rtl="0" algn="l">
              <a:lnSpc>
                <a:spcPct val="60000"/>
              </a:lnSpc>
              <a:spcBef>
                <a:spcPts val="320"/>
              </a:spcBef>
              <a:spcAft>
                <a:spcPts val="0"/>
              </a:spcAft>
              <a:buClr>
                <a:srgbClr val="CC6600"/>
              </a:buClr>
              <a:buSzPts val="1600"/>
              <a:buFont typeface="Noto Sans Symbols"/>
              <a:buNone/>
            </a:pPr>
            <a:r>
              <a:rPr b="1" i="0" lang="en-US" sz="16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..inorder(9)</a:t>
            </a:r>
            <a:endParaRPr/>
          </a:p>
          <a:p>
            <a:pPr indent="-342900" lvl="0" marL="342900" marR="0" rtl="0" algn="l">
              <a:lnSpc>
                <a:spcPct val="60000"/>
              </a:lnSpc>
              <a:spcBef>
                <a:spcPts val="320"/>
              </a:spcBef>
              <a:spcAft>
                <a:spcPts val="0"/>
              </a:spcAft>
              <a:buClr>
                <a:srgbClr val="CC6600"/>
              </a:buClr>
              <a:buSzPts val="1600"/>
              <a:buFont typeface="Noto Sans Symbols"/>
              <a:buNone/>
            </a:pPr>
            <a:r>
              <a:rPr b="1" i="0" lang="en-US" sz="16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....inorder(7)</a:t>
            </a:r>
            <a:endParaRPr/>
          </a:p>
          <a:p>
            <a:pPr indent="-342900" lvl="0" marL="342900" marR="0" rtl="0" algn="l">
              <a:lnSpc>
                <a:spcPct val="60000"/>
              </a:lnSpc>
              <a:spcBef>
                <a:spcPts val="320"/>
              </a:spcBef>
              <a:spcAft>
                <a:spcPts val="0"/>
              </a:spcAft>
              <a:buClr>
                <a:srgbClr val="CC6600"/>
              </a:buClr>
              <a:buSzPts val="1600"/>
              <a:buFont typeface="Noto Sans Symbols"/>
              <a:buNone/>
            </a:pPr>
            <a:r>
              <a:rPr b="1" i="0" lang="en-US" sz="16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......inorder(5)</a:t>
            </a:r>
            <a:endParaRPr/>
          </a:p>
          <a:p>
            <a:pPr indent="-342900" lvl="0" marL="342900" marR="0" rtl="0" algn="l">
              <a:lnSpc>
                <a:spcPct val="60000"/>
              </a:lnSpc>
              <a:spcBef>
                <a:spcPts val="320"/>
              </a:spcBef>
              <a:spcAft>
                <a:spcPts val="0"/>
              </a:spcAft>
              <a:buClr>
                <a:srgbClr val="CC6600"/>
              </a:buClr>
              <a:buSzPts val="1600"/>
              <a:buFont typeface="Noto Sans Symbols"/>
              <a:buNone/>
            </a:pPr>
            <a:r>
              <a:rPr b="1" i="0" lang="en-US" sz="16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5</a:t>
            </a:r>
            <a:endParaRPr/>
          </a:p>
          <a:p>
            <a:pPr indent="-342900" lvl="0" marL="342900" marR="0" rtl="0" algn="l">
              <a:lnSpc>
                <a:spcPct val="60000"/>
              </a:lnSpc>
              <a:spcBef>
                <a:spcPts val="320"/>
              </a:spcBef>
              <a:spcAft>
                <a:spcPts val="0"/>
              </a:spcAft>
              <a:buClr>
                <a:srgbClr val="CC6600"/>
              </a:buClr>
              <a:buSzPts val="1600"/>
              <a:buFont typeface="Noto Sans Symbols"/>
              <a:buNone/>
            </a:pPr>
            <a:r>
              <a:rPr b="1" i="0" lang="en-US" sz="16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7</a:t>
            </a:r>
            <a:endParaRPr/>
          </a:p>
          <a:p>
            <a:pPr indent="-342900" lvl="0" marL="342900" marR="0" rtl="0" algn="l">
              <a:lnSpc>
                <a:spcPct val="60000"/>
              </a:lnSpc>
              <a:spcBef>
                <a:spcPts val="320"/>
              </a:spcBef>
              <a:spcAft>
                <a:spcPts val="0"/>
              </a:spcAft>
              <a:buClr>
                <a:srgbClr val="CC6600"/>
              </a:buClr>
              <a:buSzPts val="1600"/>
              <a:buFont typeface="Noto Sans Symbols"/>
              <a:buNone/>
            </a:pPr>
            <a:r>
              <a:rPr b="1" i="0" lang="en-US" sz="16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9</a:t>
            </a:r>
            <a:endParaRPr/>
          </a:p>
          <a:p>
            <a:pPr indent="-342900" lvl="0" marL="342900" marR="0" rtl="0" algn="l">
              <a:lnSpc>
                <a:spcPct val="60000"/>
              </a:lnSpc>
              <a:spcBef>
                <a:spcPts val="320"/>
              </a:spcBef>
              <a:spcAft>
                <a:spcPts val="0"/>
              </a:spcAft>
              <a:buClr>
                <a:srgbClr val="CC6600"/>
              </a:buClr>
              <a:buSzPts val="1600"/>
              <a:buFont typeface="Noto Sans Symbols"/>
              <a:buNone/>
            </a:pPr>
            <a:r>
              <a:rPr b="1" i="0" lang="en-US" sz="16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14</a:t>
            </a:r>
            <a:endParaRPr/>
          </a:p>
          <a:p>
            <a:pPr indent="-342900" lvl="0" marL="342900" marR="0" rtl="0" algn="l">
              <a:lnSpc>
                <a:spcPct val="60000"/>
              </a:lnSpc>
              <a:spcBef>
                <a:spcPts val="320"/>
              </a:spcBef>
              <a:spcAft>
                <a:spcPts val="0"/>
              </a:spcAft>
              <a:buClr>
                <a:srgbClr val="CC6600"/>
              </a:buClr>
              <a:buSzPts val="1600"/>
              <a:buFont typeface="Noto Sans Symbols"/>
              <a:buNone/>
            </a:pPr>
            <a:r>
              <a:rPr b="1" i="0" lang="en-US" sz="16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inorder(15)</a:t>
            </a:r>
            <a:endParaRPr/>
          </a:p>
          <a:p>
            <a:pPr indent="-342900" lvl="0" marL="342900" marR="0" rtl="0" algn="l">
              <a:lnSpc>
                <a:spcPct val="60000"/>
              </a:lnSpc>
              <a:spcBef>
                <a:spcPts val="320"/>
              </a:spcBef>
              <a:spcAft>
                <a:spcPts val="0"/>
              </a:spcAft>
              <a:buClr>
                <a:srgbClr val="CC6600"/>
              </a:buClr>
              <a:buSzPts val="1600"/>
              <a:buFont typeface="Noto Sans Symbols"/>
              <a:buNone/>
            </a:pPr>
            <a:r>
              <a:rPr b="1" i="0" lang="en-US" sz="16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15</a:t>
            </a:r>
            <a:endParaRPr/>
          </a:p>
          <a:p>
            <a:pPr indent="-342900" lvl="0" marL="342900" marR="0" rtl="0" algn="l">
              <a:lnSpc>
                <a:spcPct val="60000"/>
              </a:lnSpc>
              <a:spcBef>
                <a:spcPts val="320"/>
              </a:spcBef>
              <a:spcAft>
                <a:spcPts val="0"/>
              </a:spcAft>
              <a:buClr>
                <a:srgbClr val="CC6600"/>
              </a:buClr>
              <a:buSzPts val="1600"/>
              <a:buFont typeface="Noto Sans Symbols"/>
              <a:buNone/>
            </a:pPr>
            <a:r>
              <a:rPr b="1" i="0" lang="en-US" sz="16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inorder(18)</a:t>
            </a:r>
            <a:endParaRPr/>
          </a:p>
          <a:p>
            <a:pPr indent="-342900" lvl="0" marL="342900" marR="0" rtl="0" algn="l">
              <a:lnSpc>
                <a:spcPct val="60000"/>
              </a:lnSpc>
              <a:spcBef>
                <a:spcPts val="320"/>
              </a:spcBef>
              <a:spcAft>
                <a:spcPts val="0"/>
              </a:spcAft>
              <a:buClr>
                <a:srgbClr val="CC6600"/>
              </a:buClr>
              <a:buSzPts val="1600"/>
              <a:buFont typeface="Noto Sans Symbols"/>
              <a:buNone/>
            </a:pPr>
            <a:r>
              <a:rPr b="1" i="0" lang="en-US" sz="16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..inorder(16)</a:t>
            </a:r>
            <a:endParaRPr/>
          </a:p>
          <a:p>
            <a:pPr indent="-342900" lvl="0" marL="342900" marR="0" rtl="0" algn="l">
              <a:lnSpc>
                <a:spcPct val="60000"/>
              </a:lnSpc>
              <a:spcBef>
                <a:spcPts val="320"/>
              </a:spcBef>
              <a:spcAft>
                <a:spcPts val="0"/>
              </a:spcAft>
              <a:buClr>
                <a:srgbClr val="CC6600"/>
              </a:buClr>
              <a:buSzPts val="1600"/>
              <a:buFont typeface="Noto Sans Symbols"/>
              <a:buNone/>
            </a:pPr>
            <a:r>
              <a:rPr b="1" i="0" lang="en-US" sz="16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16</a:t>
            </a:r>
            <a:endParaRPr/>
          </a:p>
          <a:p>
            <a:pPr indent="-342900" lvl="0" marL="342900" marR="0" rtl="0" algn="l">
              <a:lnSpc>
                <a:spcPct val="60000"/>
              </a:lnSpc>
              <a:spcBef>
                <a:spcPts val="320"/>
              </a:spcBef>
              <a:spcAft>
                <a:spcPts val="0"/>
              </a:spcAft>
              <a:buClr>
                <a:srgbClr val="CC6600"/>
              </a:buClr>
              <a:buSzPts val="1600"/>
              <a:buFont typeface="Noto Sans Symbols"/>
              <a:buNone/>
            </a:pPr>
            <a:r>
              <a:rPr b="1" i="0" lang="en-US" sz="16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..inorder(17)</a:t>
            </a:r>
            <a:endParaRPr/>
          </a:p>
          <a:p>
            <a:pPr indent="-342900" lvl="0" marL="342900" marR="0" rtl="0" algn="l">
              <a:lnSpc>
                <a:spcPct val="60000"/>
              </a:lnSpc>
              <a:spcBef>
                <a:spcPts val="320"/>
              </a:spcBef>
              <a:spcAft>
                <a:spcPts val="0"/>
              </a:spcAft>
              <a:buClr>
                <a:srgbClr val="CC6600"/>
              </a:buClr>
              <a:buSzPts val="1600"/>
              <a:buFont typeface="Noto Sans Symbols"/>
              <a:buNone/>
            </a:pPr>
            <a:r>
              <a:rPr b="1" i="0" lang="en-US" sz="16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17</a:t>
            </a:r>
            <a:endParaRPr/>
          </a:p>
          <a:p>
            <a:pPr indent="-342900" lvl="0" marL="342900" marR="0" rtl="0" algn="l">
              <a:lnSpc>
                <a:spcPct val="60000"/>
              </a:lnSpc>
              <a:spcBef>
                <a:spcPts val="320"/>
              </a:spcBef>
              <a:spcAft>
                <a:spcPts val="0"/>
              </a:spcAft>
              <a:buClr>
                <a:srgbClr val="CC6600"/>
              </a:buClr>
              <a:buSzPts val="1600"/>
              <a:buFont typeface="Noto Sans Symbols"/>
              <a:buNone/>
            </a:pPr>
            <a:r>
              <a:rPr b="1" i="0" lang="en-US" sz="16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18</a:t>
            </a:r>
            <a:endParaRPr/>
          </a:p>
          <a:p>
            <a:pPr indent="-342900" lvl="0" marL="342900" marR="0" rtl="0" algn="l">
              <a:lnSpc>
                <a:spcPct val="60000"/>
              </a:lnSpc>
              <a:spcBef>
                <a:spcPts val="320"/>
              </a:spcBef>
              <a:spcAft>
                <a:spcPts val="0"/>
              </a:spcAft>
              <a:buClr>
                <a:srgbClr val="CC6600"/>
              </a:buClr>
              <a:buSzPts val="1600"/>
              <a:buFont typeface="Noto Sans Symbols"/>
              <a:buNone/>
            </a:pPr>
            <a:r>
              <a:rPr b="1" i="0" lang="en-US" sz="16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inorder(20)</a:t>
            </a:r>
            <a:endParaRPr/>
          </a:p>
          <a:p>
            <a:pPr indent="-342900" lvl="0" marL="342900" marR="0" rtl="0" algn="l">
              <a:lnSpc>
                <a:spcPct val="60000"/>
              </a:lnSpc>
              <a:spcBef>
                <a:spcPts val="320"/>
              </a:spcBef>
              <a:spcAft>
                <a:spcPts val="0"/>
              </a:spcAft>
              <a:buClr>
                <a:srgbClr val="CC6600"/>
              </a:buClr>
              <a:buSzPts val="1600"/>
              <a:buFont typeface="Noto Sans Symbols"/>
              <a:buNone/>
            </a:pPr>
            <a:r>
              <a:rPr b="1" i="0" lang="en-US" sz="16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20</a:t>
            </a:r>
            <a:endParaRPr/>
          </a:p>
          <a:p>
            <a:pPr indent="-241300" lvl="0" marL="342900" marR="0" rtl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CC6600"/>
              </a:buClr>
              <a:buSzPts val="1600"/>
              <a:buFont typeface="Noto Sans Symbols"/>
              <a:buNone/>
            </a:pPr>
            <a:r>
              <a:t/>
            </a:r>
            <a:endParaRPr b="1" i="0" sz="1600" u="none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</p:txBody>
      </p:sp>
      <p:sp>
        <p:nvSpPr>
          <p:cNvPr id="458" name="Google Shape;458;p23"/>
          <p:cNvSpPr txBox="1"/>
          <p:nvPr/>
        </p:nvSpPr>
        <p:spPr>
          <a:xfrm>
            <a:off x="4495800" y="1439862"/>
            <a:ext cx="3887700" cy="5029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Helvetica Neue"/>
              <a:buNone/>
            </a:pPr>
            <a:r>
              <a:rPr b="0" i="1" lang="en-US" sz="24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nonrecursive inorder</a:t>
            </a:r>
            <a:endParaRPr b="1" i="0" sz="1600" u="none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-342900" lvl="0" marL="342900" marR="0" rtl="0" algn="l">
              <a:lnSpc>
                <a:spcPct val="6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Times New Roman"/>
              <a:buNone/>
            </a:pPr>
            <a:r>
              <a:t/>
            </a:r>
            <a:endParaRPr b="1" i="0" sz="1600" u="none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-342900" lvl="0" marL="342900" marR="0" rtl="0" algn="l">
              <a:lnSpc>
                <a:spcPct val="6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ourier New"/>
              <a:buNone/>
            </a:pPr>
            <a:r>
              <a:rPr b="1" i="0" lang="en-US" sz="16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push(14)</a:t>
            </a:r>
            <a:endParaRPr/>
          </a:p>
          <a:p>
            <a:pPr indent="-342900" lvl="0" marL="342900" marR="0" rtl="0" algn="l">
              <a:lnSpc>
                <a:spcPct val="6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ourier New"/>
              <a:buNone/>
            </a:pPr>
            <a:r>
              <a:rPr b="1" i="0" lang="en-US" sz="16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..push(4)</a:t>
            </a:r>
            <a:endParaRPr/>
          </a:p>
          <a:p>
            <a:pPr indent="-342900" lvl="0" marL="342900" marR="0" rtl="0" algn="l">
              <a:lnSpc>
                <a:spcPct val="6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ourier New"/>
              <a:buNone/>
            </a:pPr>
            <a:r>
              <a:rPr b="1" i="0" lang="en-US" sz="16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....push(3)</a:t>
            </a:r>
            <a:endParaRPr/>
          </a:p>
          <a:p>
            <a:pPr indent="-342900" lvl="0" marL="342900" marR="0" rtl="0" algn="l">
              <a:lnSpc>
                <a:spcPct val="6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ourier New"/>
              <a:buNone/>
            </a:pPr>
            <a:r>
              <a:rPr b="1" i="0" lang="en-US" sz="16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3</a:t>
            </a:r>
            <a:endParaRPr/>
          </a:p>
          <a:p>
            <a:pPr indent="-342900" lvl="0" marL="342900" marR="0" rtl="0" algn="l">
              <a:lnSpc>
                <a:spcPct val="6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ourier New"/>
              <a:buNone/>
            </a:pPr>
            <a:r>
              <a:rPr b="1" i="0" lang="en-US" sz="16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4</a:t>
            </a:r>
            <a:endParaRPr/>
          </a:p>
          <a:p>
            <a:pPr indent="-342900" lvl="0" marL="342900" marR="0" rtl="0" algn="l">
              <a:lnSpc>
                <a:spcPct val="6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ourier New"/>
              <a:buNone/>
            </a:pPr>
            <a:r>
              <a:rPr b="1" i="0" lang="en-US" sz="16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..push(9)</a:t>
            </a:r>
            <a:endParaRPr/>
          </a:p>
          <a:p>
            <a:pPr indent="-342900" lvl="0" marL="342900" marR="0" rtl="0" algn="l">
              <a:lnSpc>
                <a:spcPct val="6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ourier New"/>
              <a:buNone/>
            </a:pPr>
            <a:r>
              <a:rPr b="1" i="0" lang="en-US" sz="16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....push(7)</a:t>
            </a:r>
            <a:endParaRPr/>
          </a:p>
          <a:p>
            <a:pPr indent="-342900" lvl="0" marL="342900" marR="0" rtl="0" algn="l">
              <a:lnSpc>
                <a:spcPct val="6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ourier New"/>
              <a:buNone/>
            </a:pPr>
            <a:r>
              <a:rPr b="1" i="0" lang="en-US" sz="16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......push(5)</a:t>
            </a:r>
            <a:endParaRPr/>
          </a:p>
          <a:p>
            <a:pPr indent="-342900" lvl="0" marL="342900" marR="0" rtl="0" algn="l">
              <a:lnSpc>
                <a:spcPct val="6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ourier New"/>
              <a:buNone/>
            </a:pPr>
            <a:r>
              <a:rPr b="1" i="0" lang="en-US" sz="16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5</a:t>
            </a:r>
            <a:endParaRPr/>
          </a:p>
          <a:p>
            <a:pPr indent="-342900" lvl="0" marL="342900" marR="0" rtl="0" algn="l">
              <a:lnSpc>
                <a:spcPct val="6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ourier New"/>
              <a:buNone/>
            </a:pPr>
            <a:r>
              <a:rPr b="1" i="0" lang="en-US" sz="16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7</a:t>
            </a:r>
            <a:endParaRPr/>
          </a:p>
          <a:p>
            <a:pPr indent="-342900" lvl="0" marL="342900" marR="0" rtl="0" algn="l">
              <a:lnSpc>
                <a:spcPct val="6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ourier New"/>
              <a:buNone/>
            </a:pPr>
            <a:r>
              <a:rPr b="1" i="0" lang="en-US" sz="16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9</a:t>
            </a:r>
            <a:endParaRPr/>
          </a:p>
          <a:p>
            <a:pPr indent="-342900" lvl="0" marL="342900" marR="0" rtl="0" algn="l">
              <a:lnSpc>
                <a:spcPct val="6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ourier New"/>
              <a:buNone/>
            </a:pPr>
            <a:r>
              <a:rPr b="1" i="0" lang="en-US" sz="16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14</a:t>
            </a:r>
            <a:endParaRPr/>
          </a:p>
          <a:p>
            <a:pPr indent="-342900" lvl="0" marL="342900" marR="0" rtl="0" algn="l">
              <a:lnSpc>
                <a:spcPct val="6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ourier New"/>
              <a:buNone/>
            </a:pPr>
            <a:r>
              <a:rPr b="1" i="0" lang="en-US" sz="16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push(15)</a:t>
            </a:r>
            <a:endParaRPr/>
          </a:p>
          <a:p>
            <a:pPr indent="-342900" lvl="0" marL="342900" marR="0" rtl="0" algn="l">
              <a:lnSpc>
                <a:spcPct val="6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ourier New"/>
              <a:buNone/>
            </a:pPr>
            <a:r>
              <a:rPr b="1" i="0" lang="en-US" sz="16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15</a:t>
            </a:r>
            <a:endParaRPr/>
          </a:p>
          <a:p>
            <a:pPr indent="-342900" lvl="0" marL="342900" marR="0" rtl="0" algn="l">
              <a:lnSpc>
                <a:spcPct val="6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ourier New"/>
              <a:buNone/>
            </a:pPr>
            <a:r>
              <a:rPr b="1" i="0" lang="en-US" sz="16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push(18)</a:t>
            </a:r>
            <a:endParaRPr/>
          </a:p>
          <a:p>
            <a:pPr indent="-342900" lvl="0" marL="342900" marR="0" rtl="0" algn="l">
              <a:lnSpc>
                <a:spcPct val="6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ourier New"/>
              <a:buNone/>
            </a:pPr>
            <a:r>
              <a:rPr b="1" i="0" lang="en-US" sz="16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..push(16)</a:t>
            </a:r>
            <a:endParaRPr/>
          </a:p>
          <a:p>
            <a:pPr indent="-342900" lvl="0" marL="342900" marR="0" rtl="0" algn="l">
              <a:lnSpc>
                <a:spcPct val="6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ourier New"/>
              <a:buNone/>
            </a:pPr>
            <a:r>
              <a:rPr b="1" i="0" lang="en-US" sz="16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16</a:t>
            </a:r>
            <a:endParaRPr/>
          </a:p>
          <a:p>
            <a:pPr indent="-342900" lvl="0" marL="342900" marR="0" rtl="0" algn="l">
              <a:lnSpc>
                <a:spcPct val="6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ourier New"/>
              <a:buNone/>
            </a:pPr>
            <a:r>
              <a:rPr b="1" i="0" lang="en-US" sz="16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..push(17)</a:t>
            </a:r>
            <a:endParaRPr/>
          </a:p>
          <a:p>
            <a:pPr indent="-342900" lvl="0" marL="342900" marR="0" rtl="0" algn="l">
              <a:lnSpc>
                <a:spcPct val="6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ourier New"/>
              <a:buNone/>
            </a:pPr>
            <a:r>
              <a:rPr b="1" i="0" lang="en-US" sz="16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17</a:t>
            </a:r>
            <a:endParaRPr/>
          </a:p>
          <a:p>
            <a:pPr indent="-342900" lvl="0" marL="342900" marR="0" rtl="0" algn="l">
              <a:lnSpc>
                <a:spcPct val="6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ourier New"/>
              <a:buNone/>
            </a:pPr>
            <a:r>
              <a:rPr b="1" i="0" lang="en-US" sz="16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18</a:t>
            </a:r>
            <a:endParaRPr/>
          </a:p>
          <a:p>
            <a:pPr indent="-342900" lvl="0" marL="342900" marR="0" rtl="0" algn="l">
              <a:lnSpc>
                <a:spcPct val="6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ourier New"/>
              <a:buNone/>
            </a:pPr>
            <a:r>
              <a:rPr b="1" i="0" lang="en-US" sz="16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push(20)</a:t>
            </a:r>
            <a:endParaRPr/>
          </a:p>
          <a:p>
            <a:pPr indent="-342900" lvl="0" marL="342900" marR="0" rtl="0" algn="l">
              <a:lnSpc>
                <a:spcPct val="6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ourier New"/>
              <a:buNone/>
            </a:pPr>
            <a:r>
              <a:rPr b="1" i="0" lang="en-US" sz="16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20</a:t>
            </a:r>
            <a:endParaRPr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Sp="0">
  <p:cSld>
    <p:bg>
      <p:bgPr>
        <a:solidFill>
          <a:srgbClr val="0B1F61"/>
        </a:solidFill>
      </p:bgPr>
    </p:bg>
    <p:spTree>
      <p:nvGrpSpPr>
        <p:cNvPr id="463" name="Shape 4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4" name="Google Shape;464;p24"/>
          <p:cNvSpPr txBox="1"/>
          <p:nvPr>
            <p:ph type="title"/>
          </p:nvPr>
        </p:nvSpPr>
        <p:spPr>
          <a:xfrm>
            <a:off x="455612" y="365125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Helvetica Neue"/>
              <a:buNone/>
            </a:pP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Level-order Traversal</a:t>
            </a:r>
            <a:endParaRPr/>
          </a:p>
        </p:txBody>
      </p:sp>
      <p:sp>
        <p:nvSpPr>
          <p:cNvPr id="465" name="Google Shape;465;p24"/>
          <p:cNvSpPr txBox="1"/>
          <p:nvPr>
            <p:ph idx="1" type="body"/>
          </p:nvPr>
        </p:nvSpPr>
        <p:spPr>
          <a:xfrm>
            <a:off x="455612" y="1600200"/>
            <a:ext cx="8226300" cy="4724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Noto Sans Symbols"/>
              <a:buChar char="▪"/>
            </a:pPr>
            <a:r>
              <a:rPr b="0" i="0" lang="en-US" sz="32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There is yet another way of traversing a binary tree that is not related to recursive traversal procedures discussed previously.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Noto Sans Symbols"/>
              <a:buChar char="▪"/>
            </a:pPr>
            <a:r>
              <a:rPr b="0" i="0" lang="en-US" sz="32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In level-order traversal, we visit the nodes at each level before proceeding to the next level.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Noto Sans Symbols"/>
              <a:buChar char="▪"/>
            </a:pPr>
            <a:r>
              <a:rPr b="0" i="0" lang="en-US" sz="32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At each level, we visit the nodes in a left-to-right order.</a:t>
            </a:r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5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5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5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Sp="0">
  <p:cSld>
    <p:bg>
      <p:bgPr>
        <a:solidFill>
          <a:srgbClr val="0B1F61"/>
        </a:solidFill>
      </p:bgPr>
    </p:bg>
    <p:spTree>
      <p:nvGrpSpPr>
        <p:cNvPr id="470" name="Shape 4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71" name="Google Shape;471;p25"/>
          <p:cNvCxnSpPr/>
          <p:nvPr/>
        </p:nvCxnSpPr>
        <p:spPr>
          <a:xfrm flipH="1">
            <a:off x="3048000" y="1752600"/>
            <a:ext cx="914400" cy="533400"/>
          </a:xfrm>
          <a:prstGeom prst="straightConnector1">
            <a:avLst/>
          </a:prstGeom>
          <a:noFill/>
          <a:ln cap="flat" cmpd="sng" w="9525">
            <a:solidFill>
              <a:srgbClr val="000000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472" name="Google Shape;472;p25"/>
          <p:cNvCxnSpPr/>
          <p:nvPr/>
        </p:nvCxnSpPr>
        <p:spPr>
          <a:xfrm>
            <a:off x="4495800" y="1752600"/>
            <a:ext cx="838200" cy="533400"/>
          </a:xfrm>
          <a:prstGeom prst="straightConnector1">
            <a:avLst/>
          </a:prstGeom>
          <a:noFill/>
          <a:ln cap="flat" cmpd="sng" w="9525">
            <a:solidFill>
              <a:srgbClr val="000000"/>
            </a:solidFill>
            <a:prstDash val="solid"/>
            <a:miter lim="800000"/>
            <a:headEnd len="med" w="med" type="none"/>
            <a:tailEnd len="med" w="med" type="none"/>
          </a:ln>
        </p:spPr>
      </p:cxnSp>
      <p:sp>
        <p:nvSpPr>
          <p:cNvPr id="473" name="Google Shape;473;p25"/>
          <p:cNvSpPr txBox="1"/>
          <p:nvPr>
            <p:ph type="title"/>
          </p:nvPr>
        </p:nvSpPr>
        <p:spPr>
          <a:xfrm>
            <a:off x="455612" y="365125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Helvetica Neue"/>
              <a:buNone/>
            </a:pP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Level-order Traversal</a:t>
            </a:r>
            <a:endParaRPr/>
          </a:p>
        </p:txBody>
      </p:sp>
      <p:sp>
        <p:nvSpPr>
          <p:cNvPr id="474" name="Google Shape;474;p25"/>
          <p:cNvSpPr txBox="1"/>
          <p:nvPr>
            <p:ph idx="1" type="body"/>
          </p:nvPr>
        </p:nvSpPr>
        <p:spPr>
          <a:xfrm>
            <a:off x="533400" y="1219200"/>
            <a:ext cx="8226300" cy="152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1397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6600"/>
              </a:buClr>
              <a:buSzPts val="3200"/>
              <a:buFont typeface="Noto Sans Symbols"/>
              <a:buNone/>
            </a:pPr>
            <a:r>
              <a:t/>
            </a:r>
            <a:endParaRPr b="0" i="0" sz="32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475" name="Google Shape;475;p25"/>
          <p:cNvSpPr txBox="1"/>
          <p:nvPr/>
        </p:nvSpPr>
        <p:spPr>
          <a:xfrm>
            <a:off x="455612" y="5638800"/>
            <a:ext cx="8226300" cy="685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Helvetica Neue"/>
              <a:buNone/>
            </a:pPr>
            <a:r>
              <a:rPr b="0" i="0" lang="en-US" sz="2800" u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Level-order:    14  4  15  3  9  18  7  16  20  5  17</a:t>
            </a:r>
            <a:endParaRPr/>
          </a:p>
        </p:txBody>
      </p:sp>
      <p:grpSp>
        <p:nvGrpSpPr>
          <p:cNvPr id="476" name="Google Shape;476;p25"/>
          <p:cNvGrpSpPr/>
          <p:nvPr/>
        </p:nvGrpSpPr>
        <p:grpSpPr>
          <a:xfrm>
            <a:off x="3886200" y="1371600"/>
            <a:ext cx="552450" cy="536575"/>
            <a:chOff x="2304" y="1296"/>
            <a:chExt cx="348" cy="338"/>
          </a:xfrm>
        </p:grpSpPr>
        <p:sp>
          <p:nvSpPr>
            <p:cNvPr id="477" name="Google Shape;477;p25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rgbClr val="000000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478" name="Google Shape;478;p25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14</a:t>
              </a:r>
              <a:endParaRPr/>
            </a:p>
          </p:txBody>
        </p:sp>
      </p:grpSp>
      <p:grpSp>
        <p:nvGrpSpPr>
          <p:cNvPr id="479" name="Google Shape;479;p25"/>
          <p:cNvGrpSpPr/>
          <p:nvPr/>
        </p:nvGrpSpPr>
        <p:grpSpPr>
          <a:xfrm>
            <a:off x="1371600" y="2209800"/>
            <a:ext cx="2990850" cy="2898775"/>
            <a:chOff x="576" y="1392"/>
            <a:chExt cx="1884" cy="1826"/>
          </a:xfrm>
        </p:grpSpPr>
        <p:grpSp>
          <p:nvGrpSpPr>
            <p:cNvPr id="480" name="Google Shape;480;p25"/>
            <p:cNvGrpSpPr/>
            <p:nvPr/>
          </p:nvGrpSpPr>
          <p:grpSpPr>
            <a:xfrm>
              <a:off x="1344" y="1392"/>
              <a:ext cx="348" cy="338"/>
              <a:chOff x="2304" y="1296"/>
              <a:chExt cx="348" cy="338"/>
            </a:xfrm>
          </p:grpSpPr>
          <p:sp>
            <p:nvSpPr>
              <p:cNvPr id="481" name="Google Shape;481;p25"/>
              <p:cNvSpPr/>
              <p:nvPr/>
            </p:nvSpPr>
            <p:spPr>
              <a:xfrm>
                <a:off x="2352" y="1296"/>
                <a:ext cx="300" cy="300"/>
              </a:xfrm>
              <a:prstGeom prst="ellipse">
                <a:avLst/>
              </a:prstGeom>
              <a:solidFill>
                <a:schemeClr val="accent1"/>
              </a:solidFill>
              <a:ln cap="flat" cmpd="sng" w="9525">
                <a:solidFill>
                  <a:srgbClr val="000000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2400" u="none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endParaRPr>
              </a:p>
            </p:txBody>
          </p:sp>
          <p:sp>
            <p:nvSpPr>
              <p:cNvPr id="482" name="Google Shape;482;p25"/>
              <p:cNvSpPr txBox="1"/>
              <p:nvPr/>
            </p:nvSpPr>
            <p:spPr>
              <a:xfrm>
                <a:off x="2304" y="1334"/>
                <a:ext cx="300" cy="300"/>
              </a:xfrm>
              <a:prstGeom prst="rect">
                <a:avLst/>
              </a:prstGeom>
              <a:noFill/>
              <a:ln cap="flat" cmpd="sng" w="9525">
                <a:solidFill>
                  <a:srgbClr val="000000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  <p:txBody>
              <a:bodyPr anchorCtr="0" anchor="t" bIns="45700" lIns="91425" spcFirstLastPara="1" rIns="91425" wrap="square" tIns="45700">
                <a:sp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2000"/>
                  <a:buFont typeface="Helvetica Neue"/>
                  <a:buNone/>
                </a:pPr>
                <a:r>
                  <a:rPr b="0" i="0" lang="en-US" sz="2000" u="none">
                    <a:solidFill>
                      <a:schemeClr val="dk1"/>
                    </a:solidFill>
                    <a:latin typeface="Helvetica Neue"/>
                    <a:ea typeface="Helvetica Neue"/>
                    <a:cs typeface="Helvetica Neue"/>
                    <a:sym typeface="Helvetica Neue"/>
                  </a:rPr>
                  <a:t>4</a:t>
                </a:r>
                <a:endParaRPr/>
              </a:p>
            </p:txBody>
          </p:sp>
        </p:grpSp>
        <p:grpSp>
          <p:nvGrpSpPr>
            <p:cNvPr id="483" name="Google Shape;483;p25"/>
            <p:cNvGrpSpPr/>
            <p:nvPr/>
          </p:nvGrpSpPr>
          <p:grpSpPr>
            <a:xfrm>
              <a:off x="2112" y="1968"/>
              <a:ext cx="348" cy="338"/>
              <a:chOff x="2304" y="1296"/>
              <a:chExt cx="348" cy="338"/>
            </a:xfrm>
          </p:grpSpPr>
          <p:sp>
            <p:nvSpPr>
              <p:cNvPr id="484" name="Google Shape;484;p25"/>
              <p:cNvSpPr/>
              <p:nvPr/>
            </p:nvSpPr>
            <p:spPr>
              <a:xfrm>
                <a:off x="2352" y="1296"/>
                <a:ext cx="300" cy="300"/>
              </a:xfrm>
              <a:prstGeom prst="ellipse">
                <a:avLst/>
              </a:prstGeom>
              <a:solidFill>
                <a:schemeClr val="accent1"/>
              </a:solidFill>
              <a:ln cap="flat" cmpd="sng" w="9525">
                <a:solidFill>
                  <a:srgbClr val="000000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2400" u="none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endParaRPr>
              </a:p>
            </p:txBody>
          </p:sp>
          <p:sp>
            <p:nvSpPr>
              <p:cNvPr id="485" name="Google Shape;485;p25"/>
              <p:cNvSpPr txBox="1"/>
              <p:nvPr/>
            </p:nvSpPr>
            <p:spPr>
              <a:xfrm>
                <a:off x="2304" y="1334"/>
                <a:ext cx="300" cy="300"/>
              </a:xfrm>
              <a:prstGeom prst="rect">
                <a:avLst/>
              </a:prstGeom>
              <a:noFill/>
              <a:ln cap="flat" cmpd="sng" w="9525">
                <a:solidFill>
                  <a:srgbClr val="000000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  <p:txBody>
              <a:bodyPr anchorCtr="0" anchor="t" bIns="45700" lIns="91425" spcFirstLastPara="1" rIns="91425" wrap="square" tIns="45700">
                <a:sp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2000"/>
                  <a:buFont typeface="Helvetica Neue"/>
                  <a:buNone/>
                </a:pPr>
                <a:r>
                  <a:rPr b="0" i="0" lang="en-US" sz="2000" u="none">
                    <a:solidFill>
                      <a:schemeClr val="dk1"/>
                    </a:solidFill>
                    <a:latin typeface="Helvetica Neue"/>
                    <a:ea typeface="Helvetica Neue"/>
                    <a:cs typeface="Helvetica Neue"/>
                    <a:sym typeface="Helvetica Neue"/>
                  </a:rPr>
                  <a:t>9</a:t>
                </a:r>
                <a:endParaRPr/>
              </a:p>
            </p:txBody>
          </p:sp>
        </p:grpSp>
        <p:cxnSp>
          <p:nvCxnSpPr>
            <p:cNvPr id="486" name="Google Shape;486;p25"/>
            <p:cNvCxnSpPr/>
            <p:nvPr/>
          </p:nvCxnSpPr>
          <p:spPr>
            <a:xfrm>
              <a:off x="1680" y="1680"/>
              <a:ext cx="600" cy="300"/>
            </a:xfrm>
            <a:prstGeom prst="straightConnector1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  <p:grpSp>
          <p:nvGrpSpPr>
            <p:cNvPr id="487" name="Google Shape;487;p25"/>
            <p:cNvGrpSpPr/>
            <p:nvPr/>
          </p:nvGrpSpPr>
          <p:grpSpPr>
            <a:xfrm>
              <a:off x="1632" y="2400"/>
              <a:ext cx="348" cy="338"/>
              <a:chOff x="2304" y="1296"/>
              <a:chExt cx="348" cy="338"/>
            </a:xfrm>
          </p:grpSpPr>
          <p:sp>
            <p:nvSpPr>
              <p:cNvPr id="488" name="Google Shape;488;p25"/>
              <p:cNvSpPr/>
              <p:nvPr/>
            </p:nvSpPr>
            <p:spPr>
              <a:xfrm>
                <a:off x="2352" y="1296"/>
                <a:ext cx="300" cy="300"/>
              </a:xfrm>
              <a:prstGeom prst="ellipse">
                <a:avLst/>
              </a:prstGeom>
              <a:solidFill>
                <a:schemeClr val="accent1"/>
              </a:solidFill>
              <a:ln cap="flat" cmpd="sng" w="9525">
                <a:solidFill>
                  <a:srgbClr val="000000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2400" u="none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endParaRPr>
              </a:p>
            </p:txBody>
          </p:sp>
          <p:sp>
            <p:nvSpPr>
              <p:cNvPr id="489" name="Google Shape;489;p25"/>
              <p:cNvSpPr txBox="1"/>
              <p:nvPr/>
            </p:nvSpPr>
            <p:spPr>
              <a:xfrm>
                <a:off x="2304" y="1334"/>
                <a:ext cx="300" cy="300"/>
              </a:xfrm>
              <a:prstGeom prst="rect">
                <a:avLst/>
              </a:prstGeom>
              <a:noFill/>
              <a:ln cap="flat" cmpd="sng" w="9525">
                <a:solidFill>
                  <a:srgbClr val="000000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  <p:txBody>
              <a:bodyPr anchorCtr="0" anchor="t" bIns="45700" lIns="91425" spcFirstLastPara="1" rIns="91425" wrap="square" tIns="45700">
                <a:sp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2000"/>
                  <a:buFont typeface="Helvetica Neue"/>
                  <a:buNone/>
                </a:pPr>
                <a:r>
                  <a:rPr b="0" i="0" lang="en-US" sz="2000" u="none">
                    <a:solidFill>
                      <a:schemeClr val="dk1"/>
                    </a:solidFill>
                    <a:latin typeface="Helvetica Neue"/>
                    <a:ea typeface="Helvetica Neue"/>
                    <a:cs typeface="Helvetica Neue"/>
                    <a:sym typeface="Helvetica Neue"/>
                  </a:rPr>
                  <a:t>7</a:t>
                </a:r>
                <a:endParaRPr/>
              </a:p>
            </p:txBody>
          </p:sp>
        </p:grpSp>
        <p:cxnSp>
          <p:nvCxnSpPr>
            <p:cNvPr id="490" name="Google Shape;490;p25"/>
            <p:cNvCxnSpPr/>
            <p:nvPr/>
          </p:nvCxnSpPr>
          <p:spPr>
            <a:xfrm flipH="1">
              <a:off x="1908" y="2256"/>
              <a:ext cx="300" cy="300"/>
            </a:xfrm>
            <a:prstGeom prst="straightConnector1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  <p:grpSp>
          <p:nvGrpSpPr>
            <p:cNvPr id="491" name="Google Shape;491;p25"/>
            <p:cNvGrpSpPr/>
            <p:nvPr/>
          </p:nvGrpSpPr>
          <p:grpSpPr>
            <a:xfrm>
              <a:off x="576" y="1968"/>
              <a:ext cx="348" cy="338"/>
              <a:chOff x="2304" y="1296"/>
              <a:chExt cx="348" cy="338"/>
            </a:xfrm>
          </p:grpSpPr>
          <p:sp>
            <p:nvSpPr>
              <p:cNvPr id="492" name="Google Shape;492;p25"/>
              <p:cNvSpPr/>
              <p:nvPr/>
            </p:nvSpPr>
            <p:spPr>
              <a:xfrm>
                <a:off x="2352" y="1296"/>
                <a:ext cx="300" cy="300"/>
              </a:xfrm>
              <a:prstGeom prst="ellipse">
                <a:avLst/>
              </a:prstGeom>
              <a:solidFill>
                <a:schemeClr val="accent1"/>
              </a:solidFill>
              <a:ln cap="flat" cmpd="sng" w="9525">
                <a:solidFill>
                  <a:srgbClr val="000000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2400" u="none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endParaRPr>
              </a:p>
            </p:txBody>
          </p:sp>
          <p:sp>
            <p:nvSpPr>
              <p:cNvPr id="493" name="Google Shape;493;p25"/>
              <p:cNvSpPr txBox="1"/>
              <p:nvPr/>
            </p:nvSpPr>
            <p:spPr>
              <a:xfrm>
                <a:off x="2304" y="1334"/>
                <a:ext cx="300" cy="300"/>
              </a:xfrm>
              <a:prstGeom prst="rect">
                <a:avLst/>
              </a:prstGeom>
              <a:noFill/>
              <a:ln cap="flat" cmpd="sng" w="9525">
                <a:solidFill>
                  <a:srgbClr val="000000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  <p:txBody>
              <a:bodyPr anchorCtr="0" anchor="t" bIns="45700" lIns="91425" spcFirstLastPara="1" rIns="91425" wrap="square" tIns="45700">
                <a:sp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2000"/>
                  <a:buFont typeface="Helvetica Neue"/>
                  <a:buNone/>
                </a:pPr>
                <a:r>
                  <a:rPr b="0" i="0" lang="en-US" sz="2000" u="none">
                    <a:solidFill>
                      <a:schemeClr val="dk1"/>
                    </a:solidFill>
                    <a:latin typeface="Helvetica Neue"/>
                    <a:ea typeface="Helvetica Neue"/>
                    <a:cs typeface="Helvetica Neue"/>
                    <a:sym typeface="Helvetica Neue"/>
                  </a:rPr>
                  <a:t>3</a:t>
                </a:r>
                <a:endParaRPr/>
              </a:p>
            </p:txBody>
          </p:sp>
        </p:grpSp>
        <p:cxnSp>
          <p:nvCxnSpPr>
            <p:cNvPr id="494" name="Google Shape;494;p25"/>
            <p:cNvCxnSpPr/>
            <p:nvPr/>
          </p:nvCxnSpPr>
          <p:spPr>
            <a:xfrm flipH="1">
              <a:off x="840" y="1680"/>
              <a:ext cx="600" cy="300"/>
            </a:xfrm>
            <a:prstGeom prst="straightConnector1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  <p:grpSp>
          <p:nvGrpSpPr>
            <p:cNvPr id="495" name="Google Shape;495;p25"/>
            <p:cNvGrpSpPr/>
            <p:nvPr/>
          </p:nvGrpSpPr>
          <p:grpSpPr>
            <a:xfrm>
              <a:off x="1104" y="2880"/>
              <a:ext cx="348" cy="338"/>
              <a:chOff x="2304" y="1296"/>
              <a:chExt cx="348" cy="338"/>
            </a:xfrm>
          </p:grpSpPr>
          <p:sp>
            <p:nvSpPr>
              <p:cNvPr id="496" name="Google Shape;496;p25"/>
              <p:cNvSpPr/>
              <p:nvPr/>
            </p:nvSpPr>
            <p:spPr>
              <a:xfrm>
                <a:off x="2352" y="1296"/>
                <a:ext cx="300" cy="300"/>
              </a:xfrm>
              <a:prstGeom prst="ellipse">
                <a:avLst/>
              </a:prstGeom>
              <a:solidFill>
                <a:schemeClr val="accent1"/>
              </a:solidFill>
              <a:ln cap="flat" cmpd="sng" w="9525">
                <a:solidFill>
                  <a:srgbClr val="000000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2400" u="none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endParaRPr>
              </a:p>
            </p:txBody>
          </p:sp>
          <p:sp>
            <p:nvSpPr>
              <p:cNvPr id="497" name="Google Shape;497;p25"/>
              <p:cNvSpPr txBox="1"/>
              <p:nvPr/>
            </p:nvSpPr>
            <p:spPr>
              <a:xfrm>
                <a:off x="2304" y="1334"/>
                <a:ext cx="300" cy="300"/>
              </a:xfrm>
              <a:prstGeom prst="rect">
                <a:avLst/>
              </a:prstGeom>
              <a:noFill/>
              <a:ln cap="flat" cmpd="sng" w="9525">
                <a:solidFill>
                  <a:srgbClr val="000000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  <p:txBody>
              <a:bodyPr anchorCtr="0" anchor="t" bIns="45700" lIns="91425" spcFirstLastPara="1" rIns="91425" wrap="square" tIns="45700">
                <a:sp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2000"/>
                  <a:buFont typeface="Helvetica Neue"/>
                  <a:buNone/>
                </a:pPr>
                <a:r>
                  <a:rPr b="0" i="0" lang="en-US" sz="2000" u="none">
                    <a:solidFill>
                      <a:schemeClr val="dk1"/>
                    </a:solidFill>
                    <a:latin typeface="Helvetica Neue"/>
                    <a:ea typeface="Helvetica Neue"/>
                    <a:cs typeface="Helvetica Neue"/>
                    <a:sym typeface="Helvetica Neue"/>
                  </a:rPr>
                  <a:t>5</a:t>
                </a:r>
                <a:endParaRPr/>
              </a:p>
            </p:txBody>
          </p:sp>
        </p:grpSp>
        <p:cxnSp>
          <p:nvCxnSpPr>
            <p:cNvPr id="498" name="Google Shape;498;p25"/>
            <p:cNvCxnSpPr/>
            <p:nvPr/>
          </p:nvCxnSpPr>
          <p:spPr>
            <a:xfrm flipH="1" rot="10800000">
              <a:off x="1440" y="2628"/>
              <a:ext cx="300" cy="300"/>
            </a:xfrm>
            <a:prstGeom prst="straightConnector1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</p:grpSp>
      <p:grpSp>
        <p:nvGrpSpPr>
          <p:cNvPr id="499" name="Google Shape;499;p25"/>
          <p:cNvGrpSpPr/>
          <p:nvPr/>
        </p:nvGrpSpPr>
        <p:grpSpPr>
          <a:xfrm>
            <a:off x="5105400" y="2209800"/>
            <a:ext cx="2533650" cy="2898775"/>
            <a:chOff x="3312" y="1392"/>
            <a:chExt cx="1596" cy="1826"/>
          </a:xfrm>
        </p:grpSpPr>
        <p:grpSp>
          <p:nvGrpSpPr>
            <p:cNvPr id="500" name="Google Shape;500;p25"/>
            <p:cNvGrpSpPr/>
            <p:nvPr/>
          </p:nvGrpSpPr>
          <p:grpSpPr>
            <a:xfrm>
              <a:off x="3312" y="1392"/>
              <a:ext cx="348" cy="338"/>
              <a:chOff x="2304" y="1296"/>
              <a:chExt cx="348" cy="338"/>
            </a:xfrm>
          </p:grpSpPr>
          <p:sp>
            <p:nvSpPr>
              <p:cNvPr id="501" name="Google Shape;501;p25"/>
              <p:cNvSpPr/>
              <p:nvPr/>
            </p:nvSpPr>
            <p:spPr>
              <a:xfrm>
                <a:off x="2352" y="1296"/>
                <a:ext cx="300" cy="300"/>
              </a:xfrm>
              <a:prstGeom prst="ellipse">
                <a:avLst/>
              </a:prstGeom>
              <a:solidFill>
                <a:schemeClr val="accent1"/>
              </a:solidFill>
              <a:ln cap="flat" cmpd="sng" w="9525">
                <a:solidFill>
                  <a:srgbClr val="000000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2400" u="none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endParaRPr>
              </a:p>
            </p:txBody>
          </p:sp>
          <p:sp>
            <p:nvSpPr>
              <p:cNvPr id="502" name="Google Shape;502;p25"/>
              <p:cNvSpPr txBox="1"/>
              <p:nvPr/>
            </p:nvSpPr>
            <p:spPr>
              <a:xfrm>
                <a:off x="2304" y="1334"/>
                <a:ext cx="300" cy="300"/>
              </a:xfrm>
              <a:prstGeom prst="rect">
                <a:avLst/>
              </a:prstGeom>
              <a:noFill/>
              <a:ln cap="flat" cmpd="sng" w="9525">
                <a:solidFill>
                  <a:srgbClr val="000000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  <p:txBody>
              <a:bodyPr anchorCtr="0" anchor="t" bIns="45700" lIns="91425" spcFirstLastPara="1" rIns="91425" wrap="square" tIns="45700">
                <a:sp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2000"/>
                  <a:buFont typeface="Helvetica Neue"/>
                  <a:buNone/>
                </a:pPr>
                <a:r>
                  <a:rPr b="0" i="0" lang="en-US" sz="2000" u="none">
                    <a:solidFill>
                      <a:schemeClr val="dk1"/>
                    </a:solidFill>
                    <a:latin typeface="Helvetica Neue"/>
                    <a:ea typeface="Helvetica Neue"/>
                    <a:cs typeface="Helvetica Neue"/>
                    <a:sym typeface="Helvetica Neue"/>
                  </a:rPr>
                  <a:t>15</a:t>
                </a:r>
                <a:endParaRPr/>
              </a:p>
            </p:txBody>
          </p:sp>
        </p:grpSp>
        <p:grpSp>
          <p:nvGrpSpPr>
            <p:cNvPr id="503" name="Google Shape;503;p25"/>
            <p:cNvGrpSpPr/>
            <p:nvPr/>
          </p:nvGrpSpPr>
          <p:grpSpPr>
            <a:xfrm>
              <a:off x="4080" y="1968"/>
              <a:ext cx="348" cy="338"/>
              <a:chOff x="2304" y="1296"/>
              <a:chExt cx="348" cy="338"/>
            </a:xfrm>
          </p:grpSpPr>
          <p:sp>
            <p:nvSpPr>
              <p:cNvPr id="504" name="Google Shape;504;p25"/>
              <p:cNvSpPr/>
              <p:nvPr/>
            </p:nvSpPr>
            <p:spPr>
              <a:xfrm>
                <a:off x="2352" y="1296"/>
                <a:ext cx="300" cy="300"/>
              </a:xfrm>
              <a:prstGeom prst="ellipse">
                <a:avLst/>
              </a:prstGeom>
              <a:solidFill>
                <a:schemeClr val="accent1"/>
              </a:solidFill>
              <a:ln cap="flat" cmpd="sng" w="9525">
                <a:solidFill>
                  <a:srgbClr val="000000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2400" u="none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endParaRPr>
              </a:p>
            </p:txBody>
          </p:sp>
          <p:sp>
            <p:nvSpPr>
              <p:cNvPr id="505" name="Google Shape;505;p25"/>
              <p:cNvSpPr txBox="1"/>
              <p:nvPr/>
            </p:nvSpPr>
            <p:spPr>
              <a:xfrm>
                <a:off x="2304" y="1334"/>
                <a:ext cx="300" cy="300"/>
              </a:xfrm>
              <a:prstGeom prst="rect">
                <a:avLst/>
              </a:prstGeom>
              <a:noFill/>
              <a:ln cap="flat" cmpd="sng" w="9525">
                <a:solidFill>
                  <a:srgbClr val="000000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  <p:txBody>
              <a:bodyPr anchorCtr="0" anchor="t" bIns="45700" lIns="91425" spcFirstLastPara="1" rIns="91425" wrap="square" tIns="45700">
                <a:sp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2000"/>
                  <a:buFont typeface="Helvetica Neue"/>
                  <a:buNone/>
                </a:pPr>
                <a:r>
                  <a:rPr b="0" i="0" lang="en-US" sz="2000" u="none">
                    <a:solidFill>
                      <a:schemeClr val="dk1"/>
                    </a:solidFill>
                    <a:latin typeface="Helvetica Neue"/>
                    <a:ea typeface="Helvetica Neue"/>
                    <a:cs typeface="Helvetica Neue"/>
                    <a:sym typeface="Helvetica Neue"/>
                  </a:rPr>
                  <a:t>18</a:t>
                </a:r>
                <a:endParaRPr/>
              </a:p>
            </p:txBody>
          </p:sp>
        </p:grpSp>
        <p:cxnSp>
          <p:nvCxnSpPr>
            <p:cNvPr id="506" name="Google Shape;506;p25"/>
            <p:cNvCxnSpPr/>
            <p:nvPr/>
          </p:nvCxnSpPr>
          <p:spPr>
            <a:xfrm>
              <a:off x="3648" y="1680"/>
              <a:ext cx="600" cy="300"/>
            </a:xfrm>
            <a:prstGeom prst="straightConnector1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  <p:grpSp>
          <p:nvGrpSpPr>
            <p:cNvPr id="507" name="Google Shape;507;p25"/>
            <p:cNvGrpSpPr/>
            <p:nvPr/>
          </p:nvGrpSpPr>
          <p:grpSpPr>
            <a:xfrm>
              <a:off x="3600" y="2400"/>
              <a:ext cx="348" cy="338"/>
              <a:chOff x="2304" y="1296"/>
              <a:chExt cx="348" cy="338"/>
            </a:xfrm>
          </p:grpSpPr>
          <p:sp>
            <p:nvSpPr>
              <p:cNvPr id="508" name="Google Shape;508;p25"/>
              <p:cNvSpPr/>
              <p:nvPr/>
            </p:nvSpPr>
            <p:spPr>
              <a:xfrm>
                <a:off x="2352" y="1296"/>
                <a:ext cx="300" cy="300"/>
              </a:xfrm>
              <a:prstGeom prst="ellipse">
                <a:avLst/>
              </a:prstGeom>
              <a:solidFill>
                <a:schemeClr val="accent1"/>
              </a:solidFill>
              <a:ln cap="flat" cmpd="sng" w="9525">
                <a:solidFill>
                  <a:srgbClr val="000000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2400" u="none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endParaRPr>
              </a:p>
            </p:txBody>
          </p:sp>
          <p:sp>
            <p:nvSpPr>
              <p:cNvPr id="509" name="Google Shape;509;p25"/>
              <p:cNvSpPr txBox="1"/>
              <p:nvPr/>
            </p:nvSpPr>
            <p:spPr>
              <a:xfrm>
                <a:off x="2304" y="1334"/>
                <a:ext cx="300" cy="300"/>
              </a:xfrm>
              <a:prstGeom prst="rect">
                <a:avLst/>
              </a:prstGeom>
              <a:noFill/>
              <a:ln cap="flat" cmpd="sng" w="9525">
                <a:solidFill>
                  <a:srgbClr val="000000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  <p:txBody>
              <a:bodyPr anchorCtr="0" anchor="t" bIns="45700" lIns="91425" spcFirstLastPara="1" rIns="91425" wrap="square" tIns="45700">
                <a:sp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2000"/>
                  <a:buFont typeface="Helvetica Neue"/>
                  <a:buNone/>
                </a:pPr>
                <a:r>
                  <a:rPr b="0" i="0" lang="en-US" sz="2000" u="none">
                    <a:solidFill>
                      <a:schemeClr val="dk1"/>
                    </a:solidFill>
                    <a:latin typeface="Helvetica Neue"/>
                    <a:ea typeface="Helvetica Neue"/>
                    <a:cs typeface="Helvetica Neue"/>
                    <a:sym typeface="Helvetica Neue"/>
                  </a:rPr>
                  <a:t>16</a:t>
                </a:r>
                <a:endParaRPr/>
              </a:p>
            </p:txBody>
          </p:sp>
        </p:grpSp>
        <p:cxnSp>
          <p:nvCxnSpPr>
            <p:cNvPr id="510" name="Google Shape;510;p25"/>
            <p:cNvCxnSpPr/>
            <p:nvPr/>
          </p:nvCxnSpPr>
          <p:spPr>
            <a:xfrm flipH="1">
              <a:off x="3876" y="2256"/>
              <a:ext cx="300" cy="300"/>
            </a:xfrm>
            <a:prstGeom prst="straightConnector1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  <p:grpSp>
          <p:nvGrpSpPr>
            <p:cNvPr id="511" name="Google Shape;511;p25"/>
            <p:cNvGrpSpPr/>
            <p:nvPr/>
          </p:nvGrpSpPr>
          <p:grpSpPr>
            <a:xfrm>
              <a:off x="4560" y="2400"/>
              <a:ext cx="348" cy="338"/>
              <a:chOff x="2304" y="1296"/>
              <a:chExt cx="348" cy="338"/>
            </a:xfrm>
          </p:grpSpPr>
          <p:sp>
            <p:nvSpPr>
              <p:cNvPr id="512" name="Google Shape;512;p25"/>
              <p:cNvSpPr/>
              <p:nvPr/>
            </p:nvSpPr>
            <p:spPr>
              <a:xfrm>
                <a:off x="2352" y="1296"/>
                <a:ext cx="300" cy="300"/>
              </a:xfrm>
              <a:prstGeom prst="ellipse">
                <a:avLst/>
              </a:prstGeom>
              <a:solidFill>
                <a:schemeClr val="accent1"/>
              </a:solidFill>
              <a:ln cap="flat" cmpd="sng" w="9525">
                <a:solidFill>
                  <a:srgbClr val="000000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2400" u="none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endParaRPr>
              </a:p>
            </p:txBody>
          </p:sp>
          <p:sp>
            <p:nvSpPr>
              <p:cNvPr id="513" name="Google Shape;513;p25"/>
              <p:cNvSpPr txBox="1"/>
              <p:nvPr/>
            </p:nvSpPr>
            <p:spPr>
              <a:xfrm>
                <a:off x="2304" y="1334"/>
                <a:ext cx="300" cy="300"/>
              </a:xfrm>
              <a:prstGeom prst="rect">
                <a:avLst/>
              </a:prstGeom>
              <a:noFill/>
              <a:ln cap="flat" cmpd="sng" w="9525">
                <a:solidFill>
                  <a:srgbClr val="000000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  <p:txBody>
              <a:bodyPr anchorCtr="0" anchor="t" bIns="45700" lIns="91425" spcFirstLastPara="1" rIns="91425" wrap="square" tIns="45700">
                <a:sp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2000"/>
                  <a:buFont typeface="Helvetica Neue"/>
                  <a:buNone/>
                </a:pPr>
                <a:r>
                  <a:rPr b="0" i="0" lang="en-US" sz="2000" u="none">
                    <a:solidFill>
                      <a:schemeClr val="dk1"/>
                    </a:solidFill>
                    <a:latin typeface="Helvetica Neue"/>
                    <a:ea typeface="Helvetica Neue"/>
                    <a:cs typeface="Helvetica Neue"/>
                    <a:sym typeface="Helvetica Neue"/>
                  </a:rPr>
                  <a:t>20</a:t>
                </a:r>
                <a:endParaRPr/>
              </a:p>
            </p:txBody>
          </p:sp>
        </p:grpSp>
        <p:cxnSp>
          <p:nvCxnSpPr>
            <p:cNvPr id="514" name="Google Shape;514;p25"/>
            <p:cNvCxnSpPr/>
            <p:nvPr/>
          </p:nvCxnSpPr>
          <p:spPr>
            <a:xfrm>
              <a:off x="4416" y="2256"/>
              <a:ext cx="300" cy="300"/>
            </a:xfrm>
            <a:prstGeom prst="straightConnector1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  <p:grpSp>
          <p:nvGrpSpPr>
            <p:cNvPr id="515" name="Google Shape;515;p25"/>
            <p:cNvGrpSpPr/>
            <p:nvPr/>
          </p:nvGrpSpPr>
          <p:grpSpPr>
            <a:xfrm>
              <a:off x="4128" y="2880"/>
              <a:ext cx="348" cy="338"/>
              <a:chOff x="2304" y="1296"/>
              <a:chExt cx="348" cy="338"/>
            </a:xfrm>
          </p:grpSpPr>
          <p:sp>
            <p:nvSpPr>
              <p:cNvPr id="516" name="Google Shape;516;p25"/>
              <p:cNvSpPr/>
              <p:nvPr/>
            </p:nvSpPr>
            <p:spPr>
              <a:xfrm>
                <a:off x="2352" y="1296"/>
                <a:ext cx="300" cy="300"/>
              </a:xfrm>
              <a:prstGeom prst="ellipse">
                <a:avLst/>
              </a:prstGeom>
              <a:solidFill>
                <a:schemeClr val="accent1"/>
              </a:solidFill>
              <a:ln cap="flat" cmpd="sng" w="9525">
                <a:solidFill>
                  <a:srgbClr val="000000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2400" u="none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endParaRPr>
              </a:p>
            </p:txBody>
          </p:sp>
          <p:sp>
            <p:nvSpPr>
              <p:cNvPr id="517" name="Google Shape;517;p25"/>
              <p:cNvSpPr txBox="1"/>
              <p:nvPr/>
            </p:nvSpPr>
            <p:spPr>
              <a:xfrm>
                <a:off x="2304" y="1334"/>
                <a:ext cx="300" cy="300"/>
              </a:xfrm>
              <a:prstGeom prst="rect">
                <a:avLst/>
              </a:prstGeom>
              <a:noFill/>
              <a:ln cap="flat" cmpd="sng" w="9525">
                <a:solidFill>
                  <a:srgbClr val="000000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  <p:txBody>
              <a:bodyPr anchorCtr="0" anchor="t" bIns="45700" lIns="91425" spcFirstLastPara="1" rIns="91425" wrap="square" tIns="45700">
                <a:sp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2000"/>
                  <a:buFont typeface="Helvetica Neue"/>
                  <a:buNone/>
                </a:pPr>
                <a:r>
                  <a:rPr b="0" i="0" lang="en-US" sz="2000" u="none">
                    <a:solidFill>
                      <a:schemeClr val="dk1"/>
                    </a:solidFill>
                    <a:latin typeface="Helvetica Neue"/>
                    <a:ea typeface="Helvetica Neue"/>
                    <a:cs typeface="Helvetica Neue"/>
                    <a:sym typeface="Helvetica Neue"/>
                  </a:rPr>
                  <a:t>17</a:t>
                </a:r>
                <a:endParaRPr/>
              </a:p>
            </p:txBody>
          </p:sp>
        </p:grpSp>
        <p:cxnSp>
          <p:nvCxnSpPr>
            <p:cNvPr id="518" name="Google Shape;518;p25"/>
            <p:cNvCxnSpPr/>
            <p:nvPr/>
          </p:nvCxnSpPr>
          <p:spPr>
            <a:xfrm rot="10800000">
              <a:off x="3924" y="2628"/>
              <a:ext cx="300" cy="300"/>
            </a:xfrm>
            <a:prstGeom prst="straightConnector1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</p:grpSp>
      <p:cxnSp>
        <p:nvCxnSpPr>
          <p:cNvPr id="519" name="Google Shape;519;p25"/>
          <p:cNvCxnSpPr/>
          <p:nvPr/>
        </p:nvCxnSpPr>
        <p:spPr>
          <a:xfrm>
            <a:off x="3505200" y="1676400"/>
            <a:ext cx="1524000" cy="0"/>
          </a:xfrm>
          <a:prstGeom prst="straightConnector1">
            <a:avLst/>
          </a:prstGeom>
          <a:noFill/>
          <a:ln cap="flat" cmpd="sng" w="9525">
            <a:solidFill>
              <a:srgbClr val="000000"/>
            </a:solidFill>
            <a:prstDash val="solid"/>
            <a:miter lim="800000"/>
            <a:headEnd len="med" w="med" type="diamond"/>
            <a:tailEnd len="med" w="med" type="triangle"/>
          </a:ln>
        </p:spPr>
      </p:cxnSp>
      <p:cxnSp>
        <p:nvCxnSpPr>
          <p:cNvPr id="520" name="Google Shape;520;p25"/>
          <p:cNvCxnSpPr/>
          <p:nvPr/>
        </p:nvCxnSpPr>
        <p:spPr>
          <a:xfrm>
            <a:off x="1828800" y="2438400"/>
            <a:ext cx="4267200" cy="0"/>
          </a:xfrm>
          <a:prstGeom prst="straightConnector1">
            <a:avLst/>
          </a:prstGeom>
          <a:noFill/>
          <a:ln cap="flat" cmpd="sng" w="9525">
            <a:solidFill>
              <a:srgbClr val="000000"/>
            </a:solidFill>
            <a:prstDash val="solid"/>
            <a:miter lim="800000"/>
            <a:headEnd len="med" w="med" type="diamond"/>
            <a:tailEnd len="med" w="med" type="triangle"/>
          </a:ln>
        </p:spPr>
      </p:cxnSp>
      <p:cxnSp>
        <p:nvCxnSpPr>
          <p:cNvPr id="521" name="Google Shape;521;p25"/>
          <p:cNvCxnSpPr/>
          <p:nvPr/>
        </p:nvCxnSpPr>
        <p:spPr>
          <a:xfrm>
            <a:off x="838200" y="3429000"/>
            <a:ext cx="6705600" cy="0"/>
          </a:xfrm>
          <a:prstGeom prst="straightConnector1">
            <a:avLst/>
          </a:prstGeom>
          <a:noFill/>
          <a:ln cap="flat" cmpd="sng" w="9525">
            <a:solidFill>
              <a:srgbClr val="000000"/>
            </a:solidFill>
            <a:prstDash val="solid"/>
            <a:miter lim="800000"/>
            <a:headEnd len="med" w="med" type="diamond"/>
            <a:tailEnd len="med" w="med" type="triangle"/>
          </a:ln>
        </p:spPr>
      </p:cxnSp>
      <p:cxnSp>
        <p:nvCxnSpPr>
          <p:cNvPr id="522" name="Google Shape;522;p25"/>
          <p:cNvCxnSpPr/>
          <p:nvPr/>
        </p:nvCxnSpPr>
        <p:spPr>
          <a:xfrm>
            <a:off x="1447800" y="4114800"/>
            <a:ext cx="6705600" cy="0"/>
          </a:xfrm>
          <a:prstGeom prst="straightConnector1">
            <a:avLst/>
          </a:prstGeom>
          <a:noFill/>
          <a:ln cap="flat" cmpd="sng" w="9525">
            <a:solidFill>
              <a:srgbClr val="000000"/>
            </a:solidFill>
            <a:prstDash val="solid"/>
            <a:miter lim="800000"/>
            <a:headEnd len="med" w="med" type="diamond"/>
            <a:tailEnd len="med" w="med" type="triangle"/>
          </a:ln>
        </p:spPr>
      </p:cxnSp>
      <p:cxnSp>
        <p:nvCxnSpPr>
          <p:cNvPr id="523" name="Google Shape;523;p25"/>
          <p:cNvCxnSpPr/>
          <p:nvPr/>
        </p:nvCxnSpPr>
        <p:spPr>
          <a:xfrm>
            <a:off x="1219200" y="4800600"/>
            <a:ext cx="6705600" cy="0"/>
          </a:xfrm>
          <a:prstGeom prst="straightConnector1">
            <a:avLst/>
          </a:prstGeom>
          <a:noFill/>
          <a:ln cap="flat" cmpd="sng" w="9525">
            <a:solidFill>
              <a:srgbClr val="000000"/>
            </a:solidFill>
            <a:prstDash val="solid"/>
            <a:miter lim="800000"/>
            <a:headEnd len="med" w="med" type="diamond"/>
            <a:tailEnd len="med" w="med" type="triangle"/>
          </a:ln>
        </p:spPr>
      </p:cxn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Sp="0">
  <p:cSld>
    <p:bg>
      <p:bgPr>
        <a:solidFill>
          <a:srgbClr val="0B1F61"/>
        </a:solidFill>
      </p:bgPr>
    </p:bg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6"/>
          <p:cNvSpPr txBox="1"/>
          <p:nvPr>
            <p:ph type="title"/>
          </p:nvPr>
        </p:nvSpPr>
        <p:spPr>
          <a:xfrm>
            <a:off x="455612" y="365125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Helvetica Neue"/>
              <a:buNone/>
            </a:pP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Stack Layout during a call</a:t>
            </a:r>
            <a:endParaRPr/>
          </a:p>
        </p:txBody>
      </p:sp>
      <p:sp>
        <p:nvSpPr>
          <p:cNvPr id="52" name="Google Shape;52;p6"/>
          <p:cNvSpPr txBox="1"/>
          <p:nvPr>
            <p:ph idx="1" type="body"/>
          </p:nvPr>
        </p:nvSpPr>
        <p:spPr>
          <a:xfrm>
            <a:off x="455612" y="1371600"/>
            <a:ext cx="8226300" cy="1219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Noto Sans Symbols"/>
              <a:buChar char="▪"/>
            </a:pPr>
            <a:r>
              <a:rPr b="0" i="0" lang="en-US" sz="32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Here is stack layout when function F calls function F (recursively):</a:t>
            </a:r>
            <a:endParaRPr/>
          </a:p>
        </p:txBody>
      </p:sp>
      <p:grpSp>
        <p:nvGrpSpPr>
          <p:cNvPr id="53" name="Google Shape;53;p6"/>
          <p:cNvGrpSpPr/>
          <p:nvPr/>
        </p:nvGrpSpPr>
        <p:grpSpPr>
          <a:xfrm>
            <a:off x="1143000" y="2667000"/>
            <a:ext cx="1960563" cy="1905000"/>
            <a:chOff x="624" y="2016"/>
            <a:chExt cx="1235" cy="1200"/>
          </a:xfrm>
        </p:grpSpPr>
        <p:sp>
          <p:nvSpPr>
            <p:cNvPr id="54" name="Google Shape;54;p6"/>
            <p:cNvSpPr/>
            <p:nvPr/>
          </p:nvSpPr>
          <p:spPr>
            <a:xfrm>
              <a:off x="624" y="2016"/>
              <a:ext cx="1200" cy="1200"/>
            </a:xfrm>
            <a:prstGeom prst="rect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55" name="Google Shape;55;p6"/>
            <p:cNvSpPr txBox="1"/>
            <p:nvPr/>
          </p:nvSpPr>
          <p:spPr>
            <a:xfrm>
              <a:off x="720" y="2064"/>
              <a:ext cx="9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Helvetica Neue"/>
                <a:buNone/>
              </a:pPr>
              <a:r>
                <a:rPr b="0" i="0" lang="en-US" sz="18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Parameters(F)</a:t>
              </a:r>
              <a:endParaRPr/>
            </a:p>
          </p:txBody>
        </p:sp>
        <p:sp>
          <p:nvSpPr>
            <p:cNvPr id="56" name="Google Shape;56;p6"/>
            <p:cNvSpPr txBox="1"/>
            <p:nvPr/>
          </p:nvSpPr>
          <p:spPr>
            <a:xfrm>
              <a:off x="659" y="2304"/>
              <a:ext cx="12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Helvetica Neue"/>
                <a:buNone/>
              </a:pPr>
              <a:r>
                <a:rPr b="0" i="0" lang="en-US" sz="18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Local variables(F)</a:t>
              </a:r>
              <a:endParaRPr/>
            </a:p>
          </p:txBody>
        </p:sp>
        <p:sp>
          <p:nvSpPr>
            <p:cNvPr id="57" name="Google Shape;57;p6"/>
            <p:cNvSpPr txBox="1"/>
            <p:nvPr/>
          </p:nvSpPr>
          <p:spPr>
            <a:xfrm>
              <a:off x="636" y="2592"/>
              <a:ext cx="12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Helvetica Neue"/>
                <a:buNone/>
              </a:pPr>
              <a:r>
                <a:rPr b="0" i="0" lang="en-US" sz="18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Return address(F)</a:t>
              </a:r>
              <a:endParaRPr/>
            </a:p>
          </p:txBody>
        </p:sp>
        <p:sp>
          <p:nvSpPr>
            <p:cNvPr id="58" name="Google Shape;58;p6"/>
            <p:cNvSpPr txBox="1"/>
            <p:nvPr/>
          </p:nvSpPr>
          <p:spPr>
            <a:xfrm>
              <a:off x="768" y="2880"/>
              <a:ext cx="9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Helvetica Neue"/>
                <a:buNone/>
              </a:pPr>
              <a:r>
                <a:rPr b="0" i="0" lang="en-US" sz="18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Parameters(F)</a:t>
              </a:r>
              <a:endParaRPr/>
            </a:p>
          </p:txBody>
        </p:sp>
        <p:cxnSp>
          <p:nvCxnSpPr>
            <p:cNvPr id="59" name="Google Shape;59;p6"/>
            <p:cNvCxnSpPr/>
            <p:nvPr/>
          </p:nvCxnSpPr>
          <p:spPr>
            <a:xfrm>
              <a:off x="624" y="2880"/>
              <a:ext cx="120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</p:grpSp>
      <p:grpSp>
        <p:nvGrpSpPr>
          <p:cNvPr id="60" name="Google Shape;60;p6"/>
          <p:cNvGrpSpPr/>
          <p:nvPr/>
        </p:nvGrpSpPr>
        <p:grpSpPr>
          <a:xfrm>
            <a:off x="6629400" y="2667000"/>
            <a:ext cx="1960562" cy="1428750"/>
            <a:chOff x="3984" y="2016"/>
            <a:chExt cx="1235" cy="900"/>
          </a:xfrm>
        </p:grpSpPr>
        <p:sp>
          <p:nvSpPr>
            <p:cNvPr id="61" name="Google Shape;61;p6"/>
            <p:cNvSpPr/>
            <p:nvPr/>
          </p:nvSpPr>
          <p:spPr>
            <a:xfrm>
              <a:off x="3984" y="2016"/>
              <a:ext cx="1200" cy="900"/>
            </a:xfrm>
            <a:prstGeom prst="rect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62" name="Google Shape;62;p6"/>
            <p:cNvSpPr txBox="1"/>
            <p:nvPr/>
          </p:nvSpPr>
          <p:spPr>
            <a:xfrm>
              <a:off x="4080" y="2064"/>
              <a:ext cx="9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Helvetica Neue"/>
                <a:buNone/>
              </a:pPr>
              <a:r>
                <a:rPr b="0" i="0" lang="en-US" sz="18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Parameters(F)</a:t>
              </a:r>
              <a:endParaRPr/>
            </a:p>
          </p:txBody>
        </p:sp>
        <p:sp>
          <p:nvSpPr>
            <p:cNvPr id="63" name="Google Shape;63;p6"/>
            <p:cNvSpPr txBox="1"/>
            <p:nvPr/>
          </p:nvSpPr>
          <p:spPr>
            <a:xfrm>
              <a:off x="4019" y="2304"/>
              <a:ext cx="12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Helvetica Neue"/>
                <a:buNone/>
              </a:pPr>
              <a:r>
                <a:rPr b="0" i="0" lang="en-US" sz="18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Local variables(F)</a:t>
              </a:r>
              <a:endParaRPr/>
            </a:p>
          </p:txBody>
        </p:sp>
        <p:sp>
          <p:nvSpPr>
            <p:cNvPr id="64" name="Google Shape;64;p6"/>
            <p:cNvSpPr txBox="1"/>
            <p:nvPr/>
          </p:nvSpPr>
          <p:spPr>
            <a:xfrm>
              <a:off x="3996" y="2592"/>
              <a:ext cx="12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Helvetica Neue"/>
                <a:buNone/>
              </a:pPr>
              <a:r>
                <a:rPr b="0" i="0" lang="en-US" sz="18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Return address(F)</a:t>
              </a:r>
              <a:endParaRPr/>
            </a:p>
          </p:txBody>
        </p:sp>
      </p:grpSp>
      <p:grpSp>
        <p:nvGrpSpPr>
          <p:cNvPr id="65" name="Google Shape;65;p6"/>
          <p:cNvGrpSpPr/>
          <p:nvPr/>
        </p:nvGrpSpPr>
        <p:grpSpPr>
          <a:xfrm>
            <a:off x="3657600" y="2667000"/>
            <a:ext cx="1981200" cy="2857500"/>
            <a:chOff x="2304" y="2016"/>
            <a:chExt cx="1248" cy="1800"/>
          </a:xfrm>
        </p:grpSpPr>
        <p:sp>
          <p:nvSpPr>
            <p:cNvPr id="66" name="Google Shape;66;p6"/>
            <p:cNvSpPr/>
            <p:nvPr/>
          </p:nvSpPr>
          <p:spPr>
            <a:xfrm>
              <a:off x="2304" y="2016"/>
              <a:ext cx="1200" cy="1800"/>
            </a:xfrm>
            <a:prstGeom prst="rect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67" name="Google Shape;67;p6"/>
            <p:cNvSpPr txBox="1"/>
            <p:nvPr/>
          </p:nvSpPr>
          <p:spPr>
            <a:xfrm>
              <a:off x="2400" y="2064"/>
              <a:ext cx="9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Helvetica Neue"/>
                <a:buNone/>
              </a:pPr>
              <a:r>
                <a:rPr b="0" i="0" lang="en-US" sz="18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Parameters(F)</a:t>
              </a:r>
              <a:endParaRPr/>
            </a:p>
          </p:txBody>
        </p:sp>
        <p:sp>
          <p:nvSpPr>
            <p:cNvPr id="68" name="Google Shape;68;p6"/>
            <p:cNvSpPr txBox="1"/>
            <p:nvPr/>
          </p:nvSpPr>
          <p:spPr>
            <a:xfrm>
              <a:off x="2339" y="2304"/>
              <a:ext cx="12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Helvetica Neue"/>
                <a:buNone/>
              </a:pPr>
              <a:r>
                <a:rPr b="0" i="0" lang="en-US" sz="18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Local variables(F)</a:t>
              </a:r>
              <a:endParaRPr/>
            </a:p>
          </p:txBody>
        </p:sp>
        <p:sp>
          <p:nvSpPr>
            <p:cNvPr id="69" name="Google Shape;69;p6"/>
            <p:cNvSpPr txBox="1"/>
            <p:nvPr/>
          </p:nvSpPr>
          <p:spPr>
            <a:xfrm>
              <a:off x="2316" y="2592"/>
              <a:ext cx="12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Helvetica Neue"/>
                <a:buNone/>
              </a:pPr>
              <a:r>
                <a:rPr b="0" i="0" lang="en-US" sz="18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Return address(F)</a:t>
              </a:r>
              <a:endParaRPr/>
            </a:p>
          </p:txBody>
        </p:sp>
        <p:sp>
          <p:nvSpPr>
            <p:cNvPr id="70" name="Google Shape;70;p6"/>
            <p:cNvSpPr txBox="1"/>
            <p:nvPr/>
          </p:nvSpPr>
          <p:spPr>
            <a:xfrm>
              <a:off x="2448" y="2880"/>
              <a:ext cx="9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Helvetica Neue"/>
                <a:buNone/>
              </a:pPr>
              <a:r>
                <a:rPr b="0" i="0" lang="en-US" sz="18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Parameters(F)</a:t>
              </a:r>
              <a:endParaRPr/>
            </a:p>
          </p:txBody>
        </p:sp>
        <p:cxnSp>
          <p:nvCxnSpPr>
            <p:cNvPr id="71" name="Google Shape;71;p6"/>
            <p:cNvCxnSpPr/>
            <p:nvPr/>
          </p:nvCxnSpPr>
          <p:spPr>
            <a:xfrm>
              <a:off x="2304" y="2880"/>
              <a:ext cx="120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  <p:sp>
          <p:nvSpPr>
            <p:cNvPr id="72" name="Google Shape;72;p6"/>
            <p:cNvSpPr txBox="1"/>
            <p:nvPr/>
          </p:nvSpPr>
          <p:spPr>
            <a:xfrm>
              <a:off x="2352" y="3129"/>
              <a:ext cx="12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Helvetica Neue"/>
                <a:buNone/>
              </a:pPr>
              <a:r>
                <a:rPr b="0" i="0" lang="en-US" sz="18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Local variables(F)</a:t>
              </a:r>
              <a:endParaRPr/>
            </a:p>
          </p:txBody>
        </p:sp>
        <p:sp>
          <p:nvSpPr>
            <p:cNvPr id="73" name="Google Shape;73;p6"/>
            <p:cNvSpPr txBox="1"/>
            <p:nvPr/>
          </p:nvSpPr>
          <p:spPr>
            <a:xfrm>
              <a:off x="2352" y="3465"/>
              <a:ext cx="12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Helvetica Neue"/>
                <a:buNone/>
              </a:pPr>
              <a:r>
                <a:rPr b="0" i="0" lang="en-US" sz="18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Return address(F)</a:t>
              </a:r>
              <a:endParaRPr/>
            </a:p>
          </p:txBody>
        </p:sp>
      </p:grpSp>
      <p:sp>
        <p:nvSpPr>
          <p:cNvPr id="74" name="Google Shape;74;p6"/>
          <p:cNvSpPr txBox="1"/>
          <p:nvPr/>
        </p:nvSpPr>
        <p:spPr>
          <a:xfrm>
            <a:off x="3517900" y="5562600"/>
            <a:ext cx="2355900" cy="36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Helvetica Neue"/>
              <a:buNone/>
            </a:pPr>
            <a:r>
              <a:rPr b="0" i="0" lang="en-US" sz="1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During execution of F</a:t>
            </a:r>
            <a:endParaRPr/>
          </a:p>
        </p:txBody>
      </p:sp>
      <p:sp>
        <p:nvSpPr>
          <p:cNvPr id="75" name="Google Shape;75;p6"/>
          <p:cNvSpPr txBox="1"/>
          <p:nvPr/>
        </p:nvSpPr>
        <p:spPr>
          <a:xfrm>
            <a:off x="6883400" y="5562600"/>
            <a:ext cx="1073100" cy="36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Helvetica Neue"/>
              <a:buNone/>
            </a:pPr>
            <a:r>
              <a:rPr b="0" i="0" lang="en-US" sz="1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After call</a:t>
            </a:r>
            <a:endParaRPr/>
          </a:p>
        </p:txBody>
      </p:sp>
      <p:sp>
        <p:nvSpPr>
          <p:cNvPr id="76" name="Google Shape;76;p6"/>
          <p:cNvSpPr txBox="1"/>
          <p:nvPr/>
        </p:nvSpPr>
        <p:spPr>
          <a:xfrm>
            <a:off x="1200150" y="5562600"/>
            <a:ext cx="1619100" cy="36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Helvetica Neue"/>
              <a:buNone/>
            </a:pPr>
            <a:r>
              <a:rPr b="0" i="0" lang="en-US" sz="1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At point of call</a:t>
            </a:r>
            <a:endParaRPr/>
          </a:p>
        </p:txBody>
      </p:sp>
      <p:grpSp>
        <p:nvGrpSpPr>
          <p:cNvPr id="77" name="Google Shape;77;p6"/>
          <p:cNvGrpSpPr/>
          <p:nvPr/>
        </p:nvGrpSpPr>
        <p:grpSpPr>
          <a:xfrm>
            <a:off x="2863850" y="5119687"/>
            <a:ext cx="889000" cy="476249"/>
            <a:chOff x="1228" y="3504"/>
            <a:chExt cx="560" cy="300"/>
          </a:xfrm>
        </p:grpSpPr>
        <p:sp>
          <p:nvSpPr>
            <p:cNvPr id="78" name="Google Shape;78;p6"/>
            <p:cNvSpPr txBox="1"/>
            <p:nvPr/>
          </p:nvSpPr>
          <p:spPr>
            <a:xfrm>
              <a:off x="1228" y="350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Helvetica Neue"/>
                <a:buNone/>
              </a:pPr>
              <a:r>
                <a:rPr b="0" i="0" lang="en-US" sz="18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sp</a:t>
              </a:r>
              <a:endParaRPr/>
            </a:p>
          </p:txBody>
        </p:sp>
        <p:cxnSp>
          <p:nvCxnSpPr>
            <p:cNvPr id="79" name="Google Shape;79;p6"/>
            <p:cNvCxnSpPr/>
            <p:nvPr/>
          </p:nvCxnSpPr>
          <p:spPr>
            <a:xfrm>
              <a:off x="1488" y="3600"/>
              <a:ext cx="30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triangle"/>
            </a:ln>
          </p:spPr>
        </p:cxnSp>
      </p:grpSp>
      <p:grpSp>
        <p:nvGrpSpPr>
          <p:cNvPr id="80" name="Google Shape;80;p6"/>
          <p:cNvGrpSpPr/>
          <p:nvPr/>
        </p:nvGrpSpPr>
        <p:grpSpPr>
          <a:xfrm>
            <a:off x="381000" y="4267200"/>
            <a:ext cx="889000" cy="476249"/>
            <a:chOff x="1228" y="3504"/>
            <a:chExt cx="560" cy="300"/>
          </a:xfrm>
        </p:grpSpPr>
        <p:sp>
          <p:nvSpPr>
            <p:cNvPr id="81" name="Google Shape;81;p6"/>
            <p:cNvSpPr txBox="1"/>
            <p:nvPr/>
          </p:nvSpPr>
          <p:spPr>
            <a:xfrm>
              <a:off x="1228" y="350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Helvetica Neue"/>
                <a:buNone/>
              </a:pPr>
              <a:r>
                <a:rPr b="0" i="0" lang="en-US" sz="18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sp</a:t>
              </a:r>
              <a:endParaRPr/>
            </a:p>
          </p:txBody>
        </p:sp>
        <p:cxnSp>
          <p:nvCxnSpPr>
            <p:cNvPr id="82" name="Google Shape;82;p6"/>
            <p:cNvCxnSpPr/>
            <p:nvPr/>
          </p:nvCxnSpPr>
          <p:spPr>
            <a:xfrm>
              <a:off x="1488" y="3600"/>
              <a:ext cx="30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triangle"/>
            </a:ln>
          </p:spPr>
        </p:cxnSp>
      </p:grpSp>
      <p:grpSp>
        <p:nvGrpSpPr>
          <p:cNvPr id="83" name="Google Shape;83;p6"/>
          <p:cNvGrpSpPr/>
          <p:nvPr/>
        </p:nvGrpSpPr>
        <p:grpSpPr>
          <a:xfrm>
            <a:off x="5911850" y="3810000"/>
            <a:ext cx="889000" cy="476249"/>
            <a:chOff x="1228" y="3504"/>
            <a:chExt cx="560" cy="300"/>
          </a:xfrm>
        </p:grpSpPr>
        <p:sp>
          <p:nvSpPr>
            <p:cNvPr id="84" name="Google Shape;84;p6"/>
            <p:cNvSpPr txBox="1"/>
            <p:nvPr/>
          </p:nvSpPr>
          <p:spPr>
            <a:xfrm>
              <a:off x="1228" y="350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Helvetica Neue"/>
                <a:buNone/>
              </a:pPr>
              <a:r>
                <a:rPr b="0" i="0" lang="en-US" sz="18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sp</a:t>
              </a:r>
              <a:endParaRPr/>
            </a:p>
          </p:txBody>
        </p:sp>
        <p:cxnSp>
          <p:nvCxnSpPr>
            <p:cNvPr id="85" name="Google Shape;85;p6"/>
            <p:cNvCxnSpPr/>
            <p:nvPr/>
          </p:nvCxnSpPr>
          <p:spPr>
            <a:xfrm>
              <a:off x="1488" y="3600"/>
              <a:ext cx="30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triangle"/>
            </a:ln>
          </p:spPr>
        </p:cxn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Sp="0">
  <p:cSld>
    <p:bg>
      <p:bgPr>
        <a:solidFill>
          <a:srgbClr val="0B1F61"/>
        </a:solidFill>
      </p:bgPr>
    </p:bg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7"/>
          <p:cNvSpPr txBox="1"/>
          <p:nvPr>
            <p:ph type="title"/>
          </p:nvPr>
        </p:nvSpPr>
        <p:spPr>
          <a:xfrm>
            <a:off x="455612" y="365125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Helvetica Neue"/>
              <a:buNone/>
            </a:pP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Recursion: preorder</a:t>
            </a:r>
            <a:endParaRPr/>
          </a:p>
        </p:txBody>
      </p:sp>
      <p:sp>
        <p:nvSpPr>
          <p:cNvPr id="92" name="Google Shape;92;p7"/>
          <p:cNvSpPr txBox="1"/>
          <p:nvPr>
            <p:ph idx="1" type="body"/>
          </p:nvPr>
        </p:nvSpPr>
        <p:spPr>
          <a:xfrm>
            <a:off x="4876800" y="1600200"/>
            <a:ext cx="4038600" cy="4724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85750" lvl="1" marL="742950" marR="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FF9999"/>
              </a:buClr>
              <a:buSzPts val="1800"/>
              <a:buFont typeface="Courier New"/>
              <a:buNone/>
            </a:pPr>
            <a:r>
              <a:rPr b="1" i="0" lang="en-US" sz="18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preorder(14)</a:t>
            </a:r>
            <a:endParaRPr/>
          </a:p>
          <a:p>
            <a:pPr indent="-285750" lvl="1" marL="742950" marR="0" rtl="0" algn="l">
              <a:lnSpc>
                <a:spcPct val="70000"/>
              </a:lnSpc>
              <a:spcBef>
                <a:spcPts val="360"/>
              </a:spcBef>
              <a:spcAft>
                <a:spcPts val="0"/>
              </a:spcAft>
              <a:buClr>
                <a:srgbClr val="FF9999"/>
              </a:buClr>
              <a:buSzPts val="1800"/>
              <a:buFont typeface="Courier New"/>
              <a:buNone/>
            </a:pPr>
            <a:r>
              <a:rPr b="1" i="0" lang="en-US" sz="18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14</a:t>
            </a:r>
            <a:endParaRPr/>
          </a:p>
          <a:p>
            <a:pPr indent="-285750" lvl="1" marL="742950" marR="0" rtl="0" algn="l">
              <a:lnSpc>
                <a:spcPct val="70000"/>
              </a:lnSpc>
              <a:spcBef>
                <a:spcPts val="360"/>
              </a:spcBef>
              <a:spcAft>
                <a:spcPts val="0"/>
              </a:spcAft>
              <a:buClr>
                <a:srgbClr val="FF9999"/>
              </a:buClr>
              <a:buSzPts val="1800"/>
              <a:buFont typeface="Courier New"/>
              <a:buNone/>
            </a:pPr>
            <a:r>
              <a:rPr b="1" i="0" lang="en-US" sz="18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..preorder(4)</a:t>
            </a:r>
            <a:endParaRPr/>
          </a:p>
          <a:p>
            <a:pPr indent="-285750" lvl="1" marL="742950" marR="0" rtl="0" algn="l">
              <a:lnSpc>
                <a:spcPct val="70000"/>
              </a:lnSpc>
              <a:spcBef>
                <a:spcPts val="360"/>
              </a:spcBef>
              <a:spcAft>
                <a:spcPts val="0"/>
              </a:spcAft>
              <a:buClr>
                <a:srgbClr val="FF9999"/>
              </a:buClr>
              <a:buSzPts val="1800"/>
              <a:buFont typeface="Courier New"/>
              <a:buNone/>
            </a:pPr>
            <a:r>
              <a:rPr b="1" i="0" lang="en-US" sz="18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4</a:t>
            </a:r>
            <a:endParaRPr/>
          </a:p>
          <a:p>
            <a:pPr indent="-285750" lvl="1" marL="742950" marR="0" rtl="0" algn="l">
              <a:lnSpc>
                <a:spcPct val="70000"/>
              </a:lnSpc>
              <a:spcBef>
                <a:spcPts val="360"/>
              </a:spcBef>
              <a:spcAft>
                <a:spcPts val="0"/>
              </a:spcAft>
              <a:buClr>
                <a:srgbClr val="FF9999"/>
              </a:buClr>
              <a:buSzPts val="1800"/>
              <a:buFont typeface="Courier New"/>
              <a:buNone/>
            </a:pPr>
            <a:r>
              <a:rPr b="1" i="0" lang="en-US" sz="18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....preorder(3)</a:t>
            </a:r>
            <a:endParaRPr/>
          </a:p>
          <a:p>
            <a:pPr indent="-285750" lvl="1" marL="742950" marR="0" rtl="0" algn="l">
              <a:lnSpc>
                <a:spcPct val="70000"/>
              </a:lnSpc>
              <a:spcBef>
                <a:spcPts val="360"/>
              </a:spcBef>
              <a:spcAft>
                <a:spcPts val="0"/>
              </a:spcAft>
              <a:buClr>
                <a:srgbClr val="FF9999"/>
              </a:buClr>
              <a:buSzPts val="1800"/>
              <a:buFont typeface="Courier New"/>
              <a:buNone/>
            </a:pPr>
            <a:r>
              <a:rPr b="1" i="0" lang="en-US" sz="18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3</a:t>
            </a:r>
            <a:endParaRPr/>
          </a:p>
          <a:p>
            <a:pPr indent="-285750" lvl="1" marL="742950" marR="0" rtl="0" algn="l">
              <a:lnSpc>
                <a:spcPct val="70000"/>
              </a:lnSpc>
              <a:spcBef>
                <a:spcPts val="360"/>
              </a:spcBef>
              <a:spcAft>
                <a:spcPts val="0"/>
              </a:spcAft>
              <a:buClr>
                <a:srgbClr val="FF9999"/>
              </a:buClr>
              <a:buSzPts val="1800"/>
              <a:buFont typeface="Courier New"/>
              <a:buNone/>
            </a:pPr>
            <a:r>
              <a:rPr b="1" i="0" lang="en-US" sz="18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......preorder(null)</a:t>
            </a:r>
            <a:endParaRPr/>
          </a:p>
          <a:p>
            <a:pPr indent="-285750" lvl="1" marL="742950" marR="0" rtl="0" algn="l">
              <a:lnSpc>
                <a:spcPct val="70000"/>
              </a:lnSpc>
              <a:spcBef>
                <a:spcPts val="360"/>
              </a:spcBef>
              <a:spcAft>
                <a:spcPts val="0"/>
              </a:spcAft>
              <a:buClr>
                <a:srgbClr val="FF9999"/>
              </a:buClr>
              <a:buSzPts val="1800"/>
              <a:buFont typeface="Courier New"/>
              <a:buNone/>
            </a:pPr>
            <a:r>
              <a:rPr b="1" i="0" lang="en-US" sz="18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......preorder(null)</a:t>
            </a:r>
            <a:endParaRPr/>
          </a:p>
          <a:p>
            <a:pPr indent="-285750" lvl="1" marL="742950" marR="0" rtl="0" algn="l">
              <a:lnSpc>
                <a:spcPct val="70000"/>
              </a:lnSpc>
              <a:spcBef>
                <a:spcPts val="360"/>
              </a:spcBef>
              <a:spcAft>
                <a:spcPts val="0"/>
              </a:spcAft>
              <a:buClr>
                <a:srgbClr val="FF9999"/>
              </a:buClr>
              <a:buSzPts val="1800"/>
              <a:buFont typeface="Courier New"/>
              <a:buNone/>
            </a:pPr>
            <a:r>
              <a:rPr b="1" i="0" lang="en-US" sz="18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....preorder(9)</a:t>
            </a:r>
            <a:endParaRPr/>
          </a:p>
          <a:p>
            <a:pPr indent="-285750" lvl="1" marL="742950" marR="0" rtl="0" algn="l">
              <a:lnSpc>
                <a:spcPct val="70000"/>
              </a:lnSpc>
              <a:spcBef>
                <a:spcPts val="360"/>
              </a:spcBef>
              <a:spcAft>
                <a:spcPts val="0"/>
              </a:spcAft>
              <a:buClr>
                <a:srgbClr val="FF9999"/>
              </a:buClr>
              <a:buSzPts val="1800"/>
              <a:buFont typeface="Courier New"/>
              <a:buNone/>
            </a:pPr>
            <a:r>
              <a:rPr b="1" i="0" lang="en-US" sz="18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9</a:t>
            </a:r>
            <a:endParaRPr/>
          </a:p>
          <a:p>
            <a:pPr indent="-285750" lvl="1" marL="742950" marR="0" rtl="0" algn="l">
              <a:lnSpc>
                <a:spcPct val="70000"/>
              </a:lnSpc>
              <a:spcBef>
                <a:spcPts val="360"/>
              </a:spcBef>
              <a:spcAft>
                <a:spcPts val="0"/>
              </a:spcAft>
              <a:buClr>
                <a:srgbClr val="FF9999"/>
              </a:buClr>
              <a:buSzPts val="1800"/>
              <a:buFont typeface="Courier New"/>
              <a:buNone/>
            </a:pPr>
            <a:r>
              <a:rPr b="1" i="0" lang="en-US" sz="18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......preorder(7)</a:t>
            </a:r>
            <a:endParaRPr/>
          </a:p>
          <a:p>
            <a:pPr indent="-285750" lvl="1" marL="742950" marR="0" rtl="0" algn="l">
              <a:lnSpc>
                <a:spcPct val="70000"/>
              </a:lnSpc>
              <a:spcBef>
                <a:spcPts val="360"/>
              </a:spcBef>
              <a:spcAft>
                <a:spcPts val="0"/>
              </a:spcAft>
              <a:buClr>
                <a:srgbClr val="FF9999"/>
              </a:buClr>
              <a:buSzPts val="1800"/>
              <a:buFont typeface="Courier New"/>
              <a:buNone/>
            </a:pPr>
            <a:r>
              <a:rPr b="1" i="0" lang="en-US" sz="18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7</a:t>
            </a:r>
            <a:endParaRPr/>
          </a:p>
          <a:p>
            <a:pPr indent="-285750" lvl="1" marL="742950" marR="0" rtl="0" algn="l">
              <a:lnSpc>
                <a:spcPct val="70000"/>
              </a:lnSpc>
              <a:spcBef>
                <a:spcPts val="360"/>
              </a:spcBef>
              <a:spcAft>
                <a:spcPts val="0"/>
              </a:spcAft>
              <a:buClr>
                <a:srgbClr val="FF9999"/>
              </a:buClr>
              <a:buSzPts val="1800"/>
              <a:buFont typeface="Courier New"/>
              <a:buNone/>
            </a:pPr>
            <a:r>
              <a:rPr b="1" i="0" lang="en-US" sz="18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........preorder(5)</a:t>
            </a:r>
            <a:endParaRPr/>
          </a:p>
          <a:p>
            <a:pPr indent="-285750" lvl="1" marL="742950" marR="0" rtl="0" algn="l">
              <a:lnSpc>
                <a:spcPct val="70000"/>
              </a:lnSpc>
              <a:spcBef>
                <a:spcPts val="360"/>
              </a:spcBef>
              <a:spcAft>
                <a:spcPts val="0"/>
              </a:spcAft>
              <a:buClr>
                <a:srgbClr val="FF9999"/>
              </a:buClr>
              <a:buSzPts val="1800"/>
              <a:buFont typeface="Courier New"/>
              <a:buNone/>
            </a:pPr>
            <a:r>
              <a:rPr b="1" i="0" lang="en-US" sz="18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5</a:t>
            </a:r>
            <a:endParaRPr/>
          </a:p>
          <a:p>
            <a:pPr indent="-285750" lvl="1" marL="742950" marR="0" rtl="0" algn="l">
              <a:lnSpc>
                <a:spcPct val="70000"/>
              </a:lnSpc>
              <a:spcBef>
                <a:spcPts val="360"/>
              </a:spcBef>
              <a:spcAft>
                <a:spcPts val="0"/>
              </a:spcAft>
              <a:buClr>
                <a:srgbClr val="FF9999"/>
              </a:buClr>
              <a:buSzPts val="1800"/>
              <a:buFont typeface="Courier New"/>
              <a:buNone/>
            </a:pPr>
            <a:r>
              <a:rPr b="1" i="0" lang="en-US" sz="18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..........preorder(null)</a:t>
            </a:r>
            <a:endParaRPr/>
          </a:p>
          <a:p>
            <a:pPr indent="-285750" lvl="1" marL="742950" marR="0" rtl="0" algn="l">
              <a:lnSpc>
                <a:spcPct val="70000"/>
              </a:lnSpc>
              <a:spcBef>
                <a:spcPts val="360"/>
              </a:spcBef>
              <a:spcAft>
                <a:spcPts val="0"/>
              </a:spcAft>
              <a:buClr>
                <a:srgbClr val="FF9999"/>
              </a:buClr>
              <a:buSzPts val="1800"/>
              <a:buFont typeface="Courier New"/>
              <a:buNone/>
            </a:pPr>
            <a:r>
              <a:rPr b="1" i="0" lang="en-US" sz="18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..........preorder(null)</a:t>
            </a:r>
            <a:endParaRPr/>
          </a:p>
          <a:p>
            <a:pPr indent="-285750" lvl="1" marL="742950" marR="0" rtl="0" algn="l">
              <a:lnSpc>
                <a:spcPct val="70000"/>
              </a:lnSpc>
              <a:spcBef>
                <a:spcPts val="360"/>
              </a:spcBef>
              <a:spcAft>
                <a:spcPts val="0"/>
              </a:spcAft>
              <a:buClr>
                <a:srgbClr val="FF9999"/>
              </a:buClr>
              <a:buSzPts val="1800"/>
              <a:buFont typeface="Courier New"/>
              <a:buNone/>
            </a:pPr>
            <a:r>
              <a:rPr b="1" i="0" lang="en-US" sz="18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........preorder(null)</a:t>
            </a:r>
            <a:endParaRPr/>
          </a:p>
          <a:p>
            <a:pPr indent="-285750" lvl="1" marL="742950" marR="0" rtl="0" algn="l">
              <a:lnSpc>
                <a:spcPct val="70000"/>
              </a:lnSpc>
              <a:spcBef>
                <a:spcPts val="360"/>
              </a:spcBef>
              <a:spcAft>
                <a:spcPts val="0"/>
              </a:spcAft>
              <a:buClr>
                <a:srgbClr val="FF9999"/>
              </a:buClr>
              <a:buSzPts val="1800"/>
              <a:buFont typeface="Courier New"/>
              <a:buNone/>
            </a:pPr>
            <a:r>
              <a:rPr b="1" i="0" lang="en-US" sz="18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......preorder(null)</a:t>
            </a:r>
            <a:endParaRPr/>
          </a:p>
        </p:txBody>
      </p:sp>
      <p:grpSp>
        <p:nvGrpSpPr>
          <p:cNvPr id="93" name="Google Shape;93;p7"/>
          <p:cNvGrpSpPr/>
          <p:nvPr/>
        </p:nvGrpSpPr>
        <p:grpSpPr>
          <a:xfrm>
            <a:off x="609722" y="1371600"/>
            <a:ext cx="4632202" cy="3813175"/>
            <a:chOff x="384" y="864"/>
            <a:chExt cx="2918" cy="2402"/>
          </a:xfrm>
        </p:grpSpPr>
        <p:grpSp>
          <p:nvGrpSpPr>
            <p:cNvPr id="94" name="Google Shape;94;p7"/>
            <p:cNvGrpSpPr/>
            <p:nvPr/>
          </p:nvGrpSpPr>
          <p:grpSpPr>
            <a:xfrm>
              <a:off x="1457" y="864"/>
              <a:ext cx="422" cy="338"/>
              <a:chOff x="1457" y="864"/>
              <a:chExt cx="422" cy="338"/>
            </a:xfrm>
          </p:grpSpPr>
          <p:sp>
            <p:nvSpPr>
              <p:cNvPr id="95" name="Google Shape;95;p7"/>
              <p:cNvSpPr/>
              <p:nvPr/>
            </p:nvSpPr>
            <p:spPr>
              <a:xfrm>
                <a:off x="1579" y="864"/>
                <a:ext cx="300" cy="300"/>
              </a:xfrm>
              <a:prstGeom prst="ellipse">
                <a:avLst/>
              </a:prstGeom>
              <a:solidFill>
                <a:schemeClr val="accent1"/>
              </a:solidFill>
              <a:ln cap="flat" cmpd="sng" w="9525">
                <a:solidFill>
                  <a:schemeClr val="dk1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2400" u="none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endParaRPr>
              </a:p>
            </p:txBody>
          </p:sp>
          <p:sp>
            <p:nvSpPr>
              <p:cNvPr id="96" name="Google Shape;96;p7"/>
              <p:cNvSpPr txBox="1"/>
              <p:nvPr/>
            </p:nvSpPr>
            <p:spPr>
              <a:xfrm>
                <a:off x="1457" y="902"/>
                <a:ext cx="300" cy="3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45700" lIns="91425" spcFirstLastPara="1" rIns="91425" wrap="square" tIns="45700">
                <a:sp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2000"/>
                  <a:buFont typeface="Helvetica Neue"/>
                  <a:buNone/>
                </a:pPr>
                <a:r>
                  <a:rPr b="0" i="0" lang="en-US" sz="2000" u="none">
                    <a:solidFill>
                      <a:schemeClr val="dk1"/>
                    </a:solidFill>
                    <a:latin typeface="Helvetica Neue"/>
                    <a:ea typeface="Helvetica Neue"/>
                    <a:cs typeface="Helvetica Neue"/>
                    <a:sym typeface="Helvetica Neue"/>
                  </a:rPr>
                  <a:t>14</a:t>
                </a:r>
                <a:endParaRPr/>
              </a:p>
            </p:txBody>
          </p:sp>
        </p:grpSp>
        <p:cxnSp>
          <p:nvCxnSpPr>
            <p:cNvPr id="97" name="Google Shape;97;p7"/>
            <p:cNvCxnSpPr/>
            <p:nvPr/>
          </p:nvCxnSpPr>
          <p:spPr>
            <a:xfrm>
              <a:off x="1761" y="1109"/>
              <a:ext cx="600" cy="30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  <p:grpSp>
          <p:nvGrpSpPr>
            <p:cNvPr id="98" name="Google Shape;98;p7"/>
            <p:cNvGrpSpPr/>
            <p:nvPr/>
          </p:nvGrpSpPr>
          <p:grpSpPr>
            <a:xfrm>
              <a:off x="800" y="1403"/>
              <a:ext cx="188" cy="345"/>
              <a:chOff x="2305" y="1296"/>
              <a:chExt cx="347" cy="338"/>
            </a:xfrm>
          </p:grpSpPr>
          <p:sp>
            <p:nvSpPr>
              <p:cNvPr id="99" name="Google Shape;99;p7"/>
              <p:cNvSpPr/>
              <p:nvPr/>
            </p:nvSpPr>
            <p:spPr>
              <a:xfrm>
                <a:off x="2352" y="1296"/>
                <a:ext cx="300" cy="300"/>
              </a:xfrm>
              <a:prstGeom prst="ellipse">
                <a:avLst/>
              </a:prstGeom>
              <a:solidFill>
                <a:schemeClr val="accent1"/>
              </a:solidFill>
              <a:ln cap="flat" cmpd="sng" w="9525">
                <a:solidFill>
                  <a:schemeClr val="dk1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2400" u="none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endParaRPr>
              </a:p>
            </p:txBody>
          </p:sp>
          <p:sp>
            <p:nvSpPr>
              <p:cNvPr id="100" name="Google Shape;100;p7"/>
              <p:cNvSpPr txBox="1"/>
              <p:nvPr/>
            </p:nvSpPr>
            <p:spPr>
              <a:xfrm>
                <a:off x="2305" y="1334"/>
                <a:ext cx="300" cy="3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45700" lIns="91425" spcFirstLastPara="1" rIns="91425" wrap="square" tIns="45700">
                <a:sp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2000"/>
                  <a:buFont typeface="Helvetica Neue"/>
                  <a:buNone/>
                </a:pPr>
                <a:r>
                  <a:rPr b="0" i="0" lang="en-US" sz="2000" u="none">
                    <a:solidFill>
                      <a:schemeClr val="dk1"/>
                    </a:solidFill>
                    <a:latin typeface="Helvetica Neue"/>
                    <a:ea typeface="Helvetica Neue"/>
                    <a:cs typeface="Helvetica Neue"/>
                    <a:sym typeface="Helvetica Neue"/>
                  </a:rPr>
                  <a:t>4</a:t>
                </a:r>
                <a:endParaRPr/>
              </a:p>
            </p:txBody>
          </p:sp>
        </p:grpSp>
        <p:cxnSp>
          <p:nvCxnSpPr>
            <p:cNvPr id="101" name="Google Shape;101;p7"/>
            <p:cNvCxnSpPr/>
            <p:nvPr/>
          </p:nvCxnSpPr>
          <p:spPr>
            <a:xfrm flipH="1">
              <a:off x="979" y="1109"/>
              <a:ext cx="600" cy="30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  <p:grpSp>
          <p:nvGrpSpPr>
            <p:cNvPr id="102" name="Google Shape;102;p7"/>
            <p:cNvGrpSpPr/>
            <p:nvPr/>
          </p:nvGrpSpPr>
          <p:grpSpPr>
            <a:xfrm>
              <a:off x="1215" y="1991"/>
              <a:ext cx="189" cy="346"/>
              <a:chOff x="2303" y="1296"/>
              <a:chExt cx="349" cy="339"/>
            </a:xfrm>
          </p:grpSpPr>
          <p:sp>
            <p:nvSpPr>
              <p:cNvPr id="103" name="Google Shape;103;p7"/>
              <p:cNvSpPr/>
              <p:nvPr/>
            </p:nvSpPr>
            <p:spPr>
              <a:xfrm>
                <a:off x="2352" y="1296"/>
                <a:ext cx="300" cy="300"/>
              </a:xfrm>
              <a:prstGeom prst="ellipse">
                <a:avLst/>
              </a:prstGeom>
              <a:solidFill>
                <a:schemeClr val="accent1"/>
              </a:solidFill>
              <a:ln cap="flat" cmpd="sng" w="9525">
                <a:solidFill>
                  <a:schemeClr val="dk1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2400" u="none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endParaRPr>
              </a:p>
            </p:txBody>
          </p:sp>
          <p:sp>
            <p:nvSpPr>
              <p:cNvPr id="104" name="Google Shape;104;p7"/>
              <p:cNvSpPr txBox="1"/>
              <p:nvPr/>
            </p:nvSpPr>
            <p:spPr>
              <a:xfrm>
                <a:off x="2303" y="1335"/>
                <a:ext cx="300" cy="3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45700" lIns="91425" spcFirstLastPara="1" rIns="91425" wrap="square" tIns="45700">
                <a:sp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2000"/>
                  <a:buFont typeface="Helvetica Neue"/>
                  <a:buNone/>
                </a:pPr>
                <a:r>
                  <a:rPr b="0" i="0" lang="en-US" sz="2000" u="none">
                    <a:solidFill>
                      <a:schemeClr val="dk1"/>
                    </a:solidFill>
                    <a:latin typeface="Helvetica Neue"/>
                    <a:ea typeface="Helvetica Neue"/>
                    <a:cs typeface="Helvetica Neue"/>
                    <a:sym typeface="Helvetica Neue"/>
                  </a:rPr>
                  <a:t>9</a:t>
                </a:r>
                <a:endParaRPr/>
              </a:p>
            </p:txBody>
          </p:sp>
        </p:grpSp>
        <p:cxnSp>
          <p:nvCxnSpPr>
            <p:cNvPr id="105" name="Google Shape;105;p7"/>
            <p:cNvCxnSpPr/>
            <p:nvPr/>
          </p:nvCxnSpPr>
          <p:spPr>
            <a:xfrm>
              <a:off x="982" y="1697"/>
              <a:ext cx="300" cy="30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  <p:grpSp>
          <p:nvGrpSpPr>
            <p:cNvPr id="106" name="Google Shape;106;p7"/>
            <p:cNvGrpSpPr/>
            <p:nvPr/>
          </p:nvGrpSpPr>
          <p:grpSpPr>
            <a:xfrm>
              <a:off x="956" y="2431"/>
              <a:ext cx="188" cy="345"/>
              <a:chOff x="2305" y="1296"/>
              <a:chExt cx="347" cy="338"/>
            </a:xfrm>
          </p:grpSpPr>
          <p:sp>
            <p:nvSpPr>
              <p:cNvPr id="107" name="Google Shape;107;p7"/>
              <p:cNvSpPr/>
              <p:nvPr/>
            </p:nvSpPr>
            <p:spPr>
              <a:xfrm>
                <a:off x="2352" y="1296"/>
                <a:ext cx="300" cy="300"/>
              </a:xfrm>
              <a:prstGeom prst="ellipse">
                <a:avLst/>
              </a:prstGeom>
              <a:solidFill>
                <a:schemeClr val="accent1"/>
              </a:solidFill>
              <a:ln cap="flat" cmpd="sng" w="9525">
                <a:solidFill>
                  <a:schemeClr val="dk1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2400" u="none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endParaRPr>
              </a:p>
            </p:txBody>
          </p:sp>
          <p:sp>
            <p:nvSpPr>
              <p:cNvPr id="108" name="Google Shape;108;p7"/>
              <p:cNvSpPr txBox="1"/>
              <p:nvPr/>
            </p:nvSpPr>
            <p:spPr>
              <a:xfrm>
                <a:off x="2305" y="1334"/>
                <a:ext cx="300" cy="3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45700" lIns="91425" spcFirstLastPara="1" rIns="91425" wrap="square" tIns="45700">
                <a:sp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2000"/>
                  <a:buFont typeface="Helvetica Neue"/>
                  <a:buNone/>
                </a:pPr>
                <a:r>
                  <a:rPr b="0" i="0" lang="en-US" sz="2000" u="none">
                    <a:solidFill>
                      <a:schemeClr val="dk1"/>
                    </a:solidFill>
                    <a:latin typeface="Helvetica Neue"/>
                    <a:ea typeface="Helvetica Neue"/>
                    <a:cs typeface="Helvetica Neue"/>
                    <a:sym typeface="Helvetica Neue"/>
                  </a:rPr>
                  <a:t>7</a:t>
                </a:r>
                <a:endParaRPr/>
              </a:p>
            </p:txBody>
          </p:sp>
        </p:grpSp>
        <p:cxnSp>
          <p:nvCxnSpPr>
            <p:cNvPr id="109" name="Google Shape;109;p7"/>
            <p:cNvCxnSpPr/>
            <p:nvPr/>
          </p:nvCxnSpPr>
          <p:spPr>
            <a:xfrm>
              <a:off x="1267" y="2285"/>
              <a:ext cx="0" cy="30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  <p:cxnSp>
          <p:nvCxnSpPr>
            <p:cNvPr id="110" name="Google Shape;110;p7"/>
            <p:cNvCxnSpPr/>
            <p:nvPr/>
          </p:nvCxnSpPr>
          <p:spPr>
            <a:xfrm>
              <a:off x="2489" y="1697"/>
              <a:ext cx="300" cy="30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  <p:grpSp>
          <p:nvGrpSpPr>
            <p:cNvPr id="111" name="Google Shape;111;p7"/>
            <p:cNvGrpSpPr/>
            <p:nvPr/>
          </p:nvGrpSpPr>
          <p:grpSpPr>
            <a:xfrm>
              <a:off x="384" y="1991"/>
              <a:ext cx="189" cy="346"/>
              <a:chOff x="2304" y="1296"/>
              <a:chExt cx="348" cy="339"/>
            </a:xfrm>
          </p:grpSpPr>
          <p:sp>
            <p:nvSpPr>
              <p:cNvPr id="112" name="Google Shape;112;p7"/>
              <p:cNvSpPr/>
              <p:nvPr/>
            </p:nvSpPr>
            <p:spPr>
              <a:xfrm>
                <a:off x="2352" y="1296"/>
                <a:ext cx="300" cy="300"/>
              </a:xfrm>
              <a:prstGeom prst="ellipse">
                <a:avLst/>
              </a:prstGeom>
              <a:solidFill>
                <a:schemeClr val="accent1"/>
              </a:solidFill>
              <a:ln cap="flat" cmpd="sng" w="9525">
                <a:solidFill>
                  <a:schemeClr val="dk1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2400" u="none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endParaRPr>
              </a:p>
            </p:txBody>
          </p:sp>
          <p:sp>
            <p:nvSpPr>
              <p:cNvPr id="113" name="Google Shape;113;p7"/>
              <p:cNvSpPr txBox="1"/>
              <p:nvPr/>
            </p:nvSpPr>
            <p:spPr>
              <a:xfrm>
                <a:off x="2304" y="1335"/>
                <a:ext cx="300" cy="3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45700" lIns="91425" spcFirstLastPara="1" rIns="91425" wrap="square" tIns="45700">
                <a:sp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2000"/>
                  <a:buFont typeface="Helvetica Neue"/>
                  <a:buNone/>
                </a:pPr>
                <a:r>
                  <a:rPr b="0" i="0" lang="en-US" sz="2000" u="none">
                    <a:solidFill>
                      <a:schemeClr val="dk1"/>
                    </a:solidFill>
                    <a:latin typeface="Helvetica Neue"/>
                    <a:ea typeface="Helvetica Neue"/>
                    <a:cs typeface="Helvetica Neue"/>
                    <a:sym typeface="Helvetica Neue"/>
                  </a:rPr>
                  <a:t>3</a:t>
                </a:r>
                <a:endParaRPr/>
              </a:p>
            </p:txBody>
          </p:sp>
        </p:grpSp>
        <p:cxnSp>
          <p:nvCxnSpPr>
            <p:cNvPr id="114" name="Google Shape;114;p7"/>
            <p:cNvCxnSpPr/>
            <p:nvPr/>
          </p:nvCxnSpPr>
          <p:spPr>
            <a:xfrm flipH="1">
              <a:off x="552" y="1697"/>
              <a:ext cx="300" cy="30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  <p:grpSp>
          <p:nvGrpSpPr>
            <p:cNvPr id="115" name="Google Shape;115;p7"/>
            <p:cNvGrpSpPr/>
            <p:nvPr/>
          </p:nvGrpSpPr>
          <p:grpSpPr>
            <a:xfrm>
              <a:off x="670" y="2921"/>
              <a:ext cx="188" cy="345"/>
              <a:chOff x="2304" y="1296"/>
              <a:chExt cx="348" cy="338"/>
            </a:xfrm>
          </p:grpSpPr>
          <p:sp>
            <p:nvSpPr>
              <p:cNvPr id="116" name="Google Shape;116;p7"/>
              <p:cNvSpPr/>
              <p:nvPr/>
            </p:nvSpPr>
            <p:spPr>
              <a:xfrm>
                <a:off x="2352" y="1296"/>
                <a:ext cx="300" cy="300"/>
              </a:xfrm>
              <a:prstGeom prst="ellipse">
                <a:avLst/>
              </a:prstGeom>
              <a:solidFill>
                <a:schemeClr val="accent1"/>
              </a:solidFill>
              <a:ln cap="flat" cmpd="sng" w="9525">
                <a:solidFill>
                  <a:schemeClr val="dk1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2400" u="none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endParaRPr>
              </a:p>
            </p:txBody>
          </p:sp>
          <p:sp>
            <p:nvSpPr>
              <p:cNvPr id="117" name="Google Shape;117;p7"/>
              <p:cNvSpPr txBox="1"/>
              <p:nvPr/>
            </p:nvSpPr>
            <p:spPr>
              <a:xfrm>
                <a:off x="2304" y="1334"/>
                <a:ext cx="300" cy="3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45700" lIns="91425" spcFirstLastPara="1" rIns="91425" wrap="square" tIns="45700">
                <a:sp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2000"/>
                  <a:buFont typeface="Helvetica Neue"/>
                  <a:buNone/>
                </a:pPr>
                <a:r>
                  <a:rPr b="0" i="0" lang="en-US" sz="2000" u="none">
                    <a:solidFill>
                      <a:schemeClr val="dk1"/>
                    </a:solidFill>
                    <a:latin typeface="Helvetica Neue"/>
                    <a:ea typeface="Helvetica Neue"/>
                    <a:cs typeface="Helvetica Neue"/>
                    <a:sym typeface="Helvetica Neue"/>
                  </a:rPr>
                  <a:t>5</a:t>
                </a:r>
                <a:endParaRPr/>
              </a:p>
            </p:txBody>
          </p:sp>
        </p:grpSp>
        <p:cxnSp>
          <p:nvCxnSpPr>
            <p:cNvPr id="118" name="Google Shape;118;p7"/>
            <p:cNvCxnSpPr/>
            <p:nvPr/>
          </p:nvCxnSpPr>
          <p:spPr>
            <a:xfrm flipH="1" rot="10800000">
              <a:off x="852" y="2670"/>
              <a:ext cx="300" cy="30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  <p:cxnSp>
          <p:nvCxnSpPr>
            <p:cNvPr id="119" name="Google Shape;119;p7"/>
            <p:cNvCxnSpPr/>
            <p:nvPr/>
          </p:nvCxnSpPr>
          <p:spPr>
            <a:xfrm>
              <a:off x="2774" y="2285"/>
              <a:ext cx="0" cy="30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  <p:cxnSp>
          <p:nvCxnSpPr>
            <p:cNvPr id="120" name="Google Shape;120;p7"/>
            <p:cNvCxnSpPr/>
            <p:nvPr/>
          </p:nvCxnSpPr>
          <p:spPr>
            <a:xfrm>
              <a:off x="2904" y="2285"/>
              <a:ext cx="0" cy="30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  <p:cxnSp>
          <p:nvCxnSpPr>
            <p:cNvPr id="121" name="Google Shape;121;p7"/>
            <p:cNvCxnSpPr/>
            <p:nvPr/>
          </p:nvCxnSpPr>
          <p:spPr>
            <a:xfrm rot="10800000">
              <a:off x="2500" y="2670"/>
              <a:ext cx="300" cy="30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  <p:grpSp>
          <p:nvGrpSpPr>
            <p:cNvPr id="122" name="Google Shape;122;p7"/>
            <p:cNvGrpSpPr/>
            <p:nvPr/>
          </p:nvGrpSpPr>
          <p:grpSpPr>
            <a:xfrm>
              <a:off x="2208" y="1392"/>
              <a:ext cx="422" cy="338"/>
              <a:chOff x="1457" y="864"/>
              <a:chExt cx="422" cy="338"/>
            </a:xfrm>
          </p:grpSpPr>
          <p:sp>
            <p:nvSpPr>
              <p:cNvPr id="123" name="Google Shape;123;p7"/>
              <p:cNvSpPr/>
              <p:nvPr/>
            </p:nvSpPr>
            <p:spPr>
              <a:xfrm>
                <a:off x="1579" y="864"/>
                <a:ext cx="300" cy="300"/>
              </a:xfrm>
              <a:prstGeom prst="ellipse">
                <a:avLst/>
              </a:prstGeom>
              <a:solidFill>
                <a:schemeClr val="accent1"/>
              </a:solidFill>
              <a:ln cap="flat" cmpd="sng" w="9525">
                <a:solidFill>
                  <a:schemeClr val="dk1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2400" u="none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endParaRPr>
              </a:p>
            </p:txBody>
          </p:sp>
          <p:sp>
            <p:nvSpPr>
              <p:cNvPr id="124" name="Google Shape;124;p7"/>
              <p:cNvSpPr txBox="1"/>
              <p:nvPr/>
            </p:nvSpPr>
            <p:spPr>
              <a:xfrm>
                <a:off x="1457" y="902"/>
                <a:ext cx="300" cy="3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45700" lIns="91425" spcFirstLastPara="1" rIns="91425" wrap="square" tIns="45700">
                <a:sp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2000"/>
                  <a:buFont typeface="Helvetica Neue"/>
                  <a:buNone/>
                </a:pPr>
                <a:r>
                  <a:rPr b="0" i="0" lang="en-US" sz="2000" u="none">
                    <a:solidFill>
                      <a:schemeClr val="dk1"/>
                    </a:solidFill>
                    <a:latin typeface="Helvetica Neue"/>
                    <a:ea typeface="Helvetica Neue"/>
                    <a:cs typeface="Helvetica Neue"/>
                    <a:sym typeface="Helvetica Neue"/>
                  </a:rPr>
                  <a:t>15</a:t>
                </a:r>
                <a:endParaRPr/>
              </a:p>
            </p:txBody>
          </p:sp>
        </p:grpSp>
        <p:grpSp>
          <p:nvGrpSpPr>
            <p:cNvPr id="125" name="Google Shape;125;p7"/>
            <p:cNvGrpSpPr/>
            <p:nvPr/>
          </p:nvGrpSpPr>
          <p:grpSpPr>
            <a:xfrm>
              <a:off x="2369" y="2448"/>
              <a:ext cx="422" cy="338"/>
              <a:chOff x="1457" y="864"/>
              <a:chExt cx="422" cy="338"/>
            </a:xfrm>
          </p:grpSpPr>
          <p:sp>
            <p:nvSpPr>
              <p:cNvPr id="126" name="Google Shape;126;p7"/>
              <p:cNvSpPr/>
              <p:nvPr/>
            </p:nvSpPr>
            <p:spPr>
              <a:xfrm>
                <a:off x="1579" y="864"/>
                <a:ext cx="300" cy="300"/>
              </a:xfrm>
              <a:prstGeom prst="ellipse">
                <a:avLst/>
              </a:prstGeom>
              <a:solidFill>
                <a:schemeClr val="accent1"/>
              </a:solidFill>
              <a:ln cap="flat" cmpd="sng" w="9525">
                <a:solidFill>
                  <a:schemeClr val="dk1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2400" u="none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endParaRPr>
              </a:p>
            </p:txBody>
          </p:sp>
          <p:sp>
            <p:nvSpPr>
              <p:cNvPr id="127" name="Google Shape;127;p7"/>
              <p:cNvSpPr txBox="1"/>
              <p:nvPr/>
            </p:nvSpPr>
            <p:spPr>
              <a:xfrm>
                <a:off x="1457" y="902"/>
                <a:ext cx="300" cy="3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45700" lIns="91425" spcFirstLastPara="1" rIns="91425" wrap="square" tIns="45700">
                <a:sp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2000"/>
                  <a:buFont typeface="Helvetica Neue"/>
                  <a:buNone/>
                </a:pPr>
                <a:r>
                  <a:rPr b="0" i="0" lang="en-US" sz="2000" u="none">
                    <a:solidFill>
                      <a:schemeClr val="dk1"/>
                    </a:solidFill>
                    <a:latin typeface="Helvetica Neue"/>
                    <a:ea typeface="Helvetica Neue"/>
                    <a:cs typeface="Helvetica Neue"/>
                    <a:sym typeface="Helvetica Neue"/>
                  </a:rPr>
                  <a:t>16</a:t>
                </a:r>
                <a:endParaRPr/>
              </a:p>
            </p:txBody>
          </p:sp>
        </p:grpSp>
        <p:grpSp>
          <p:nvGrpSpPr>
            <p:cNvPr id="128" name="Google Shape;128;p7"/>
            <p:cNvGrpSpPr/>
            <p:nvPr/>
          </p:nvGrpSpPr>
          <p:grpSpPr>
            <a:xfrm>
              <a:off x="2609" y="2928"/>
              <a:ext cx="422" cy="338"/>
              <a:chOff x="1457" y="864"/>
              <a:chExt cx="422" cy="338"/>
            </a:xfrm>
          </p:grpSpPr>
          <p:sp>
            <p:nvSpPr>
              <p:cNvPr id="129" name="Google Shape;129;p7"/>
              <p:cNvSpPr/>
              <p:nvPr/>
            </p:nvSpPr>
            <p:spPr>
              <a:xfrm>
                <a:off x="1579" y="864"/>
                <a:ext cx="300" cy="300"/>
              </a:xfrm>
              <a:prstGeom prst="ellipse">
                <a:avLst/>
              </a:prstGeom>
              <a:solidFill>
                <a:schemeClr val="accent1"/>
              </a:solidFill>
              <a:ln cap="flat" cmpd="sng" w="9525">
                <a:solidFill>
                  <a:schemeClr val="dk1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2400" u="none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endParaRPr>
              </a:p>
            </p:txBody>
          </p:sp>
          <p:sp>
            <p:nvSpPr>
              <p:cNvPr id="130" name="Google Shape;130;p7"/>
              <p:cNvSpPr txBox="1"/>
              <p:nvPr/>
            </p:nvSpPr>
            <p:spPr>
              <a:xfrm>
                <a:off x="1457" y="902"/>
                <a:ext cx="300" cy="3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45700" lIns="91425" spcFirstLastPara="1" rIns="91425" wrap="square" tIns="45700">
                <a:sp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2000"/>
                  <a:buFont typeface="Helvetica Neue"/>
                  <a:buNone/>
                </a:pPr>
                <a:r>
                  <a:rPr b="0" i="0" lang="en-US" sz="2000" u="none">
                    <a:solidFill>
                      <a:schemeClr val="dk1"/>
                    </a:solidFill>
                    <a:latin typeface="Helvetica Neue"/>
                    <a:ea typeface="Helvetica Neue"/>
                    <a:cs typeface="Helvetica Neue"/>
                    <a:sym typeface="Helvetica Neue"/>
                  </a:rPr>
                  <a:t>17</a:t>
                </a:r>
                <a:endParaRPr/>
              </a:p>
            </p:txBody>
          </p:sp>
        </p:grpSp>
        <p:grpSp>
          <p:nvGrpSpPr>
            <p:cNvPr id="131" name="Google Shape;131;p7"/>
            <p:cNvGrpSpPr/>
            <p:nvPr/>
          </p:nvGrpSpPr>
          <p:grpSpPr>
            <a:xfrm>
              <a:off x="2592" y="2016"/>
              <a:ext cx="422" cy="338"/>
              <a:chOff x="1457" y="864"/>
              <a:chExt cx="422" cy="338"/>
            </a:xfrm>
          </p:grpSpPr>
          <p:sp>
            <p:nvSpPr>
              <p:cNvPr id="132" name="Google Shape;132;p7"/>
              <p:cNvSpPr/>
              <p:nvPr/>
            </p:nvSpPr>
            <p:spPr>
              <a:xfrm>
                <a:off x="1579" y="864"/>
                <a:ext cx="300" cy="300"/>
              </a:xfrm>
              <a:prstGeom prst="ellipse">
                <a:avLst/>
              </a:prstGeom>
              <a:solidFill>
                <a:schemeClr val="accent1"/>
              </a:solidFill>
              <a:ln cap="flat" cmpd="sng" w="9525">
                <a:solidFill>
                  <a:schemeClr val="dk1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2400" u="none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endParaRPr>
              </a:p>
            </p:txBody>
          </p:sp>
          <p:sp>
            <p:nvSpPr>
              <p:cNvPr id="133" name="Google Shape;133;p7"/>
              <p:cNvSpPr txBox="1"/>
              <p:nvPr/>
            </p:nvSpPr>
            <p:spPr>
              <a:xfrm>
                <a:off x="1457" y="902"/>
                <a:ext cx="300" cy="3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45700" lIns="91425" spcFirstLastPara="1" rIns="91425" wrap="square" tIns="45700">
                <a:sp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2000"/>
                  <a:buFont typeface="Helvetica Neue"/>
                  <a:buNone/>
                </a:pPr>
                <a:r>
                  <a:rPr b="0" i="0" lang="en-US" sz="2000" u="none">
                    <a:solidFill>
                      <a:schemeClr val="dk1"/>
                    </a:solidFill>
                    <a:latin typeface="Helvetica Neue"/>
                    <a:ea typeface="Helvetica Neue"/>
                    <a:cs typeface="Helvetica Neue"/>
                    <a:sym typeface="Helvetica Neue"/>
                  </a:rPr>
                  <a:t>18</a:t>
                </a:r>
                <a:endParaRPr/>
              </a:p>
            </p:txBody>
          </p:sp>
        </p:grpSp>
        <p:grpSp>
          <p:nvGrpSpPr>
            <p:cNvPr id="134" name="Google Shape;134;p7"/>
            <p:cNvGrpSpPr/>
            <p:nvPr/>
          </p:nvGrpSpPr>
          <p:grpSpPr>
            <a:xfrm>
              <a:off x="2880" y="2441"/>
              <a:ext cx="422" cy="338"/>
              <a:chOff x="1457" y="864"/>
              <a:chExt cx="422" cy="338"/>
            </a:xfrm>
          </p:grpSpPr>
          <p:sp>
            <p:nvSpPr>
              <p:cNvPr id="135" name="Google Shape;135;p7"/>
              <p:cNvSpPr/>
              <p:nvPr/>
            </p:nvSpPr>
            <p:spPr>
              <a:xfrm>
                <a:off x="1579" y="864"/>
                <a:ext cx="300" cy="300"/>
              </a:xfrm>
              <a:prstGeom prst="ellipse">
                <a:avLst/>
              </a:prstGeom>
              <a:solidFill>
                <a:schemeClr val="accent1"/>
              </a:solidFill>
              <a:ln cap="flat" cmpd="sng" w="9525">
                <a:solidFill>
                  <a:schemeClr val="dk1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2400" u="none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endParaRPr>
              </a:p>
            </p:txBody>
          </p:sp>
          <p:sp>
            <p:nvSpPr>
              <p:cNvPr id="136" name="Google Shape;136;p7"/>
              <p:cNvSpPr txBox="1"/>
              <p:nvPr/>
            </p:nvSpPr>
            <p:spPr>
              <a:xfrm>
                <a:off x="1457" y="902"/>
                <a:ext cx="300" cy="3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45700" lIns="91425" spcFirstLastPara="1" rIns="91425" wrap="square" tIns="45700">
                <a:sp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2000"/>
                  <a:buFont typeface="Helvetica Neue"/>
                  <a:buNone/>
                </a:pPr>
                <a:r>
                  <a:rPr b="0" i="0" lang="en-US" sz="2000" u="none">
                    <a:solidFill>
                      <a:schemeClr val="dk1"/>
                    </a:solidFill>
                    <a:latin typeface="Helvetica Neue"/>
                    <a:ea typeface="Helvetica Neue"/>
                    <a:cs typeface="Helvetica Neue"/>
                    <a:sym typeface="Helvetica Neue"/>
                  </a:rPr>
                  <a:t>20</a:t>
                </a:r>
                <a:endParaRPr/>
              </a:p>
            </p:txBody>
          </p:sp>
        </p:grp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Sp="0">
  <p:cSld>
    <p:bg>
      <p:bgPr>
        <a:solidFill>
          <a:srgbClr val="0B1F61"/>
        </a:solidFill>
      </p:bgPr>
    </p:bg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p8"/>
          <p:cNvSpPr txBox="1"/>
          <p:nvPr>
            <p:ph type="title"/>
          </p:nvPr>
        </p:nvSpPr>
        <p:spPr>
          <a:xfrm>
            <a:off x="455612" y="365125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Helvetica Neue"/>
              <a:buNone/>
            </a:pP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Recursion: preorder</a:t>
            </a:r>
            <a:endParaRPr/>
          </a:p>
        </p:txBody>
      </p:sp>
      <p:sp>
        <p:nvSpPr>
          <p:cNvPr id="143" name="Google Shape;143;p8"/>
          <p:cNvSpPr txBox="1"/>
          <p:nvPr>
            <p:ph idx="1" type="body"/>
          </p:nvPr>
        </p:nvSpPr>
        <p:spPr>
          <a:xfrm>
            <a:off x="4876800" y="1600200"/>
            <a:ext cx="4038600" cy="4724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85750" lvl="1" marL="742950" marR="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FF9999"/>
              </a:buClr>
              <a:buSzPts val="1800"/>
              <a:buFont typeface="Courier New"/>
              <a:buNone/>
            </a:pPr>
            <a:r>
              <a:rPr b="1" i="0" lang="en-US" sz="18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..preorder(15)</a:t>
            </a:r>
            <a:endParaRPr/>
          </a:p>
          <a:p>
            <a:pPr indent="-285750" lvl="1" marL="742950" marR="0" rtl="0" algn="l">
              <a:lnSpc>
                <a:spcPct val="70000"/>
              </a:lnSpc>
              <a:spcBef>
                <a:spcPts val="360"/>
              </a:spcBef>
              <a:spcAft>
                <a:spcPts val="0"/>
              </a:spcAft>
              <a:buClr>
                <a:srgbClr val="FF9999"/>
              </a:buClr>
              <a:buSzPts val="1800"/>
              <a:buFont typeface="Courier New"/>
              <a:buNone/>
            </a:pPr>
            <a:r>
              <a:rPr b="1" i="0" lang="en-US" sz="18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15</a:t>
            </a:r>
            <a:endParaRPr/>
          </a:p>
          <a:p>
            <a:pPr indent="-285750" lvl="1" marL="742950" marR="0" rtl="0" algn="l">
              <a:lnSpc>
                <a:spcPct val="70000"/>
              </a:lnSpc>
              <a:spcBef>
                <a:spcPts val="360"/>
              </a:spcBef>
              <a:spcAft>
                <a:spcPts val="0"/>
              </a:spcAft>
              <a:buClr>
                <a:srgbClr val="FF9999"/>
              </a:buClr>
              <a:buSzPts val="1800"/>
              <a:buFont typeface="Courier New"/>
              <a:buNone/>
            </a:pPr>
            <a:r>
              <a:rPr b="1" i="0" lang="en-US" sz="18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....preorder(null)</a:t>
            </a:r>
            <a:endParaRPr/>
          </a:p>
          <a:p>
            <a:pPr indent="-285750" lvl="1" marL="742950" marR="0" rtl="0" algn="l">
              <a:lnSpc>
                <a:spcPct val="70000"/>
              </a:lnSpc>
              <a:spcBef>
                <a:spcPts val="360"/>
              </a:spcBef>
              <a:spcAft>
                <a:spcPts val="0"/>
              </a:spcAft>
              <a:buClr>
                <a:srgbClr val="FF9999"/>
              </a:buClr>
              <a:buSzPts val="1800"/>
              <a:buFont typeface="Courier New"/>
              <a:buNone/>
            </a:pPr>
            <a:r>
              <a:rPr b="1" i="0" lang="en-US" sz="18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....preorder(18)</a:t>
            </a:r>
            <a:endParaRPr/>
          </a:p>
          <a:p>
            <a:pPr indent="-285750" lvl="1" marL="742950" marR="0" rtl="0" algn="l">
              <a:lnSpc>
                <a:spcPct val="70000"/>
              </a:lnSpc>
              <a:spcBef>
                <a:spcPts val="360"/>
              </a:spcBef>
              <a:spcAft>
                <a:spcPts val="0"/>
              </a:spcAft>
              <a:buClr>
                <a:srgbClr val="FF9999"/>
              </a:buClr>
              <a:buSzPts val="1800"/>
              <a:buFont typeface="Courier New"/>
              <a:buNone/>
            </a:pPr>
            <a:r>
              <a:rPr b="1" i="0" lang="en-US" sz="18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18</a:t>
            </a:r>
            <a:endParaRPr/>
          </a:p>
          <a:p>
            <a:pPr indent="-285750" lvl="1" marL="742950" marR="0" rtl="0" algn="l">
              <a:lnSpc>
                <a:spcPct val="70000"/>
              </a:lnSpc>
              <a:spcBef>
                <a:spcPts val="360"/>
              </a:spcBef>
              <a:spcAft>
                <a:spcPts val="0"/>
              </a:spcAft>
              <a:buClr>
                <a:srgbClr val="FF9999"/>
              </a:buClr>
              <a:buSzPts val="1800"/>
              <a:buFont typeface="Courier New"/>
              <a:buNone/>
            </a:pPr>
            <a:r>
              <a:rPr b="1" i="0" lang="en-US" sz="18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......preorder(16)</a:t>
            </a:r>
            <a:endParaRPr/>
          </a:p>
          <a:p>
            <a:pPr indent="-285750" lvl="1" marL="742950" marR="0" rtl="0" algn="l">
              <a:lnSpc>
                <a:spcPct val="70000"/>
              </a:lnSpc>
              <a:spcBef>
                <a:spcPts val="360"/>
              </a:spcBef>
              <a:spcAft>
                <a:spcPts val="0"/>
              </a:spcAft>
              <a:buClr>
                <a:srgbClr val="FF9999"/>
              </a:buClr>
              <a:buSzPts val="1800"/>
              <a:buFont typeface="Courier New"/>
              <a:buNone/>
            </a:pPr>
            <a:r>
              <a:rPr b="1" i="0" lang="en-US" sz="18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16</a:t>
            </a:r>
            <a:endParaRPr/>
          </a:p>
          <a:p>
            <a:pPr indent="-285750" lvl="1" marL="742950" marR="0" rtl="0" algn="l">
              <a:lnSpc>
                <a:spcPct val="70000"/>
              </a:lnSpc>
              <a:spcBef>
                <a:spcPts val="360"/>
              </a:spcBef>
              <a:spcAft>
                <a:spcPts val="0"/>
              </a:spcAft>
              <a:buClr>
                <a:srgbClr val="FF9999"/>
              </a:buClr>
              <a:buSzPts val="1800"/>
              <a:buFont typeface="Courier New"/>
              <a:buNone/>
            </a:pPr>
            <a:r>
              <a:rPr b="1" i="0" lang="en-US" sz="18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........preorder(null)</a:t>
            </a:r>
            <a:endParaRPr/>
          </a:p>
          <a:p>
            <a:pPr indent="-285750" lvl="1" marL="742950" marR="0" rtl="0" algn="l">
              <a:lnSpc>
                <a:spcPct val="70000"/>
              </a:lnSpc>
              <a:spcBef>
                <a:spcPts val="360"/>
              </a:spcBef>
              <a:spcAft>
                <a:spcPts val="0"/>
              </a:spcAft>
              <a:buClr>
                <a:srgbClr val="FF9999"/>
              </a:buClr>
              <a:buSzPts val="1800"/>
              <a:buFont typeface="Courier New"/>
              <a:buNone/>
            </a:pPr>
            <a:r>
              <a:rPr b="1" i="0" lang="en-US" sz="18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........preorder(17)</a:t>
            </a:r>
            <a:endParaRPr/>
          </a:p>
          <a:p>
            <a:pPr indent="-285750" lvl="1" marL="742950" marR="0" rtl="0" algn="l">
              <a:lnSpc>
                <a:spcPct val="70000"/>
              </a:lnSpc>
              <a:spcBef>
                <a:spcPts val="360"/>
              </a:spcBef>
              <a:spcAft>
                <a:spcPts val="0"/>
              </a:spcAft>
              <a:buClr>
                <a:srgbClr val="FF9999"/>
              </a:buClr>
              <a:buSzPts val="1800"/>
              <a:buFont typeface="Courier New"/>
              <a:buNone/>
            </a:pPr>
            <a:r>
              <a:rPr b="1" i="0" lang="en-US" sz="18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17</a:t>
            </a:r>
            <a:endParaRPr/>
          </a:p>
          <a:p>
            <a:pPr indent="-285750" lvl="1" marL="742950" marR="0" rtl="0" algn="l">
              <a:lnSpc>
                <a:spcPct val="70000"/>
              </a:lnSpc>
              <a:spcBef>
                <a:spcPts val="360"/>
              </a:spcBef>
              <a:spcAft>
                <a:spcPts val="0"/>
              </a:spcAft>
              <a:buClr>
                <a:srgbClr val="FF9999"/>
              </a:buClr>
              <a:buSzPts val="1800"/>
              <a:buFont typeface="Courier New"/>
              <a:buNone/>
            </a:pPr>
            <a:r>
              <a:rPr b="1" i="0" lang="en-US" sz="18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..........preorder(null)</a:t>
            </a:r>
            <a:endParaRPr/>
          </a:p>
          <a:p>
            <a:pPr indent="-285750" lvl="1" marL="742950" marR="0" rtl="0" algn="l">
              <a:lnSpc>
                <a:spcPct val="70000"/>
              </a:lnSpc>
              <a:spcBef>
                <a:spcPts val="360"/>
              </a:spcBef>
              <a:spcAft>
                <a:spcPts val="0"/>
              </a:spcAft>
              <a:buClr>
                <a:srgbClr val="FF9999"/>
              </a:buClr>
              <a:buSzPts val="1800"/>
              <a:buFont typeface="Courier New"/>
              <a:buNone/>
            </a:pPr>
            <a:r>
              <a:rPr b="1" i="0" lang="en-US" sz="18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..........preorder(null)</a:t>
            </a:r>
            <a:endParaRPr/>
          </a:p>
          <a:p>
            <a:pPr indent="-285750" lvl="1" marL="742950" marR="0" rtl="0" algn="l">
              <a:lnSpc>
                <a:spcPct val="70000"/>
              </a:lnSpc>
              <a:spcBef>
                <a:spcPts val="360"/>
              </a:spcBef>
              <a:spcAft>
                <a:spcPts val="0"/>
              </a:spcAft>
              <a:buClr>
                <a:srgbClr val="FF9999"/>
              </a:buClr>
              <a:buSzPts val="1800"/>
              <a:buFont typeface="Courier New"/>
              <a:buNone/>
            </a:pPr>
            <a:r>
              <a:rPr b="1" i="0" lang="en-US" sz="18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......preorder(20)</a:t>
            </a:r>
            <a:endParaRPr/>
          </a:p>
          <a:p>
            <a:pPr indent="-285750" lvl="1" marL="742950" marR="0" rtl="0" algn="l">
              <a:lnSpc>
                <a:spcPct val="70000"/>
              </a:lnSpc>
              <a:spcBef>
                <a:spcPts val="360"/>
              </a:spcBef>
              <a:spcAft>
                <a:spcPts val="0"/>
              </a:spcAft>
              <a:buClr>
                <a:srgbClr val="FF9999"/>
              </a:buClr>
              <a:buSzPts val="1800"/>
              <a:buFont typeface="Courier New"/>
              <a:buNone/>
            </a:pPr>
            <a:r>
              <a:rPr b="1" i="0" lang="en-US" sz="18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20</a:t>
            </a:r>
            <a:endParaRPr/>
          </a:p>
          <a:p>
            <a:pPr indent="-285750" lvl="1" marL="742950" marR="0" rtl="0" algn="l">
              <a:lnSpc>
                <a:spcPct val="70000"/>
              </a:lnSpc>
              <a:spcBef>
                <a:spcPts val="360"/>
              </a:spcBef>
              <a:spcAft>
                <a:spcPts val="0"/>
              </a:spcAft>
              <a:buClr>
                <a:srgbClr val="FF9999"/>
              </a:buClr>
              <a:buSzPts val="1800"/>
              <a:buFont typeface="Courier New"/>
              <a:buNone/>
            </a:pPr>
            <a:r>
              <a:rPr b="1" i="0" lang="en-US" sz="18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........preorder(null)</a:t>
            </a:r>
            <a:endParaRPr/>
          </a:p>
          <a:p>
            <a:pPr indent="-285750" lvl="1" marL="742950" marR="0" rtl="0" algn="l">
              <a:lnSpc>
                <a:spcPct val="70000"/>
              </a:lnSpc>
              <a:spcBef>
                <a:spcPts val="360"/>
              </a:spcBef>
              <a:spcAft>
                <a:spcPts val="0"/>
              </a:spcAft>
              <a:buClr>
                <a:srgbClr val="FF9999"/>
              </a:buClr>
              <a:buSzPts val="1800"/>
              <a:buFont typeface="Courier New"/>
              <a:buNone/>
            </a:pPr>
            <a:r>
              <a:rPr b="1" i="0" lang="en-US" sz="18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........preorder(null)</a:t>
            </a:r>
            <a:endParaRPr/>
          </a:p>
          <a:p>
            <a:pPr indent="-228600" lvl="0" marL="3429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t/>
            </a:r>
            <a:endParaRPr b="1" i="0" sz="1800" u="none" cap="none" strike="noStrike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</p:txBody>
      </p:sp>
      <p:grpSp>
        <p:nvGrpSpPr>
          <p:cNvPr id="144" name="Google Shape;144;p8"/>
          <p:cNvGrpSpPr/>
          <p:nvPr/>
        </p:nvGrpSpPr>
        <p:grpSpPr>
          <a:xfrm>
            <a:off x="2312987" y="1371600"/>
            <a:ext cx="669925" cy="536575"/>
            <a:chOff x="1457" y="864"/>
            <a:chExt cx="422" cy="338"/>
          </a:xfrm>
        </p:grpSpPr>
        <p:sp>
          <p:nvSpPr>
            <p:cNvPr id="145" name="Google Shape;145;p8"/>
            <p:cNvSpPr/>
            <p:nvPr/>
          </p:nvSpPr>
          <p:spPr>
            <a:xfrm>
              <a:off x="1579" y="864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46" name="Google Shape;146;p8"/>
            <p:cNvSpPr txBox="1"/>
            <p:nvPr/>
          </p:nvSpPr>
          <p:spPr>
            <a:xfrm>
              <a:off x="1457" y="902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14</a:t>
              </a:r>
              <a:endParaRPr/>
            </a:p>
          </p:txBody>
        </p:sp>
      </p:grpSp>
      <p:cxnSp>
        <p:nvCxnSpPr>
          <p:cNvPr id="147" name="Google Shape;147;p8"/>
          <p:cNvCxnSpPr/>
          <p:nvPr/>
        </p:nvCxnSpPr>
        <p:spPr>
          <a:xfrm>
            <a:off x="2795587" y="1760537"/>
            <a:ext cx="908100" cy="6222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grpSp>
        <p:nvGrpSpPr>
          <p:cNvPr id="148" name="Google Shape;148;p8"/>
          <p:cNvGrpSpPr/>
          <p:nvPr/>
        </p:nvGrpSpPr>
        <p:grpSpPr>
          <a:xfrm>
            <a:off x="1270000" y="2227262"/>
            <a:ext cx="298384" cy="547753"/>
            <a:chOff x="2305" y="1296"/>
            <a:chExt cx="347" cy="338"/>
          </a:xfrm>
        </p:grpSpPr>
        <p:sp>
          <p:nvSpPr>
            <p:cNvPr id="149" name="Google Shape;149;p8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50" name="Google Shape;150;p8"/>
            <p:cNvSpPr txBox="1"/>
            <p:nvPr/>
          </p:nvSpPr>
          <p:spPr>
            <a:xfrm>
              <a:off x="2305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4</a:t>
              </a:r>
              <a:endParaRPr/>
            </a:p>
          </p:txBody>
        </p:sp>
      </p:grpSp>
      <p:cxnSp>
        <p:nvCxnSpPr>
          <p:cNvPr id="151" name="Google Shape;151;p8"/>
          <p:cNvCxnSpPr/>
          <p:nvPr/>
        </p:nvCxnSpPr>
        <p:spPr>
          <a:xfrm flipH="1">
            <a:off x="1600062" y="1760537"/>
            <a:ext cx="906600" cy="6222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grpSp>
        <p:nvGrpSpPr>
          <p:cNvPr id="152" name="Google Shape;152;p8"/>
          <p:cNvGrpSpPr/>
          <p:nvPr/>
        </p:nvGrpSpPr>
        <p:grpSpPr>
          <a:xfrm>
            <a:off x="1928812" y="3160712"/>
            <a:ext cx="299411" cy="549374"/>
            <a:chOff x="2303" y="1296"/>
            <a:chExt cx="349" cy="339"/>
          </a:xfrm>
        </p:grpSpPr>
        <p:sp>
          <p:nvSpPr>
            <p:cNvPr id="153" name="Google Shape;153;p8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54" name="Google Shape;154;p8"/>
            <p:cNvSpPr txBox="1"/>
            <p:nvPr/>
          </p:nvSpPr>
          <p:spPr>
            <a:xfrm>
              <a:off x="2303" y="1335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9</a:t>
              </a:r>
              <a:endParaRPr/>
            </a:p>
          </p:txBody>
        </p:sp>
      </p:grpSp>
      <p:cxnSp>
        <p:nvCxnSpPr>
          <p:cNvPr id="155" name="Google Shape;155;p8"/>
          <p:cNvCxnSpPr/>
          <p:nvPr/>
        </p:nvCxnSpPr>
        <p:spPr>
          <a:xfrm>
            <a:off x="1558925" y="2693987"/>
            <a:ext cx="452400" cy="5445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grpSp>
        <p:nvGrpSpPr>
          <p:cNvPr id="156" name="Google Shape;156;p8"/>
          <p:cNvGrpSpPr/>
          <p:nvPr/>
        </p:nvGrpSpPr>
        <p:grpSpPr>
          <a:xfrm>
            <a:off x="1517650" y="3859212"/>
            <a:ext cx="298490" cy="547753"/>
            <a:chOff x="2305" y="1296"/>
            <a:chExt cx="347" cy="338"/>
          </a:xfrm>
        </p:grpSpPr>
        <p:sp>
          <p:nvSpPr>
            <p:cNvPr id="157" name="Google Shape;157;p8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58" name="Google Shape;158;p8"/>
            <p:cNvSpPr txBox="1"/>
            <p:nvPr/>
          </p:nvSpPr>
          <p:spPr>
            <a:xfrm>
              <a:off x="2305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7</a:t>
              </a:r>
              <a:endParaRPr/>
            </a:p>
          </p:txBody>
        </p:sp>
      </p:grpSp>
      <p:cxnSp>
        <p:nvCxnSpPr>
          <p:cNvPr id="159" name="Google Shape;159;p8"/>
          <p:cNvCxnSpPr/>
          <p:nvPr/>
        </p:nvCxnSpPr>
        <p:spPr>
          <a:xfrm flipH="1">
            <a:off x="1804962" y="3627437"/>
            <a:ext cx="206400" cy="3096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160" name="Google Shape;160;p8"/>
          <p:cNvCxnSpPr/>
          <p:nvPr/>
        </p:nvCxnSpPr>
        <p:spPr>
          <a:xfrm>
            <a:off x="3951287" y="2693987"/>
            <a:ext cx="452400" cy="5445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grpSp>
        <p:nvGrpSpPr>
          <p:cNvPr id="161" name="Google Shape;161;p8"/>
          <p:cNvGrpSpPr/>
          <p:nvPr/>
        </p:nvGrpSpPr>
        <p:grpSpPr>
          <a:xfrm>
            <a:off x="609600" y="3160712"/>
            <a:ext cx="299244" cy="549374"/>
            <a:chOff x="2304" y="1296"/>
            <a:chExt cx="348" cy="339"/>
          </a:xfrm>
        </p:grpSpPr>
        <p:sp>
          <p:nvSpPr>
            <p:cNvPr id="162" name="Google Shape;162;p8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63" name="Google Shape;163;p8"/>
            <p:cNvSpPr txBox="1"/>
            <p:nvPr/>
          </p:nvSpPr>
          <p:spPr>
            <a:xfrm>
              <a:off x="2304" y="1335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3</a:t>
              </a:r>
              <a:endParaRPr/>
            </a:p>
          </p:txBody>
        </p:sp>
      </p:grpSp>
      <p:cxnSp>
        <p:nvCxnSpPr>
          <p:cNvPr id="164" name="Google Shape;164;p8"/>
          <p:cNvCxnSpPr/>
          <p:nvPr/>
        </p:nvCxnSpPr>
        <p:spPr>
          <a:xfrm flipH="1">
            <a:off x="898650" y="2693987"/>
            <a:ext cx="453900" cy="5445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grpSp>
        <p:nvGrpSpPr>
          <p:cNvPr id="165" name="Google Shape;165;p8"/>
          <p:cNvGrpSpPr/>
          <p:nvPr/>
        </p:nvGrpSpPr>
        <p:grpSpPr>
          <a:xfrm>
            <a:off x="1063625" y="4637087"/>
            <a:ext cx="298553" cy="547753"/>
            <a:chOff x="2304" y="1296"/>
            <a:chExt cx="348" cy="338"/>
          </a:xfrm>
        </p:grpSpPr>
        <p:sp>
          <p:nvSpPr>
            <p:cNvPr id="166" name="Google Shape;166;p8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67" name="Google Shape;167;p8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5</a:t>
              </a:r>
              <a:endParaRPr/>
            </a:p>
          </p:txBody>
        </p:sp>
      </p:grpSp>
      <p:cxnSp>
        <p:nvCxnSpPr>
          <p:cNvPr id="168" name="Google Shape;168;p8"/>
          <p:cNvCxnSpPr/>
          <p:nvPr/>
        </p:nvCxnSpPr>
        <p:spPr>
          <a:xfrm flipH="1" rot="10800000">
            <a:off x="1352550" y="4326074"/>
            <a:ext cx="247500" cy="3888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169" name="Google Shape;169;p8"/>
          <p:cNvCxnSpPr/>
          <p:nvPr/>
        </p:nvCxnSpPr>
        <p:spPr>
          <a:xfrm flipH="1">
            <a:off x="4197325" y="3627437"/>
            <a:ext cx="206400" cy="3096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170" name="Google Shape;170;p8"/>
          <p:cNvCxnSpPr/>
          <p:nvPr/>
        </p:nvCxnSpPr>
        <p:spPr>
          <a:xfrm>
            <a:off x="4610100" y="3627437"/>
            <a:ext cx="206400" cy="3096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171" name="Google Shape;171;p8"/>
          <p:cNvCxnSpPr/>
          <p:nvPr/>
        </p:nvCxnSpPr>
        <p:spPr>
          <a:xfrm rot="10800000">
            <a:off x="4197500" y="4326074"/>
            <a:ext cx="247500" cy="3888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grpSp>
        <p:nvGrpSpPr>
          <p:cNvPr id="172" name="Google Shape;172;p8"/>
          <p:cNvGrpSpPr/>
          <p:nvPr/>
        </p:nvGrpSpPr>
        <p:grpSpPr>
          <a:xfrm>
            <a:off x="3505200" y="2209800"/>
            <a:ext cx="669925" cy="536575"/>
            <a:chOff x="1457" y="864"/>
            <a:chExt cx="422" cy="338"/>
          </a:xfrm>
        </p:grpSpPr>
        <p:sp>
          <p:nvSpPr>
            <p:cNvPr id="173" name="Google Shape;173;p8"/>
            <p:cNvSpPr/>
            <p:nvPr/>
          </p:nvSpPr>
          <p:spPr>
            <a:xfrm>
              <a:off x="1579" y="864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74" name="Google Shape;174;p8"/>
            <p:cNvSpPr txBox="1"/>
            <p:nvPr/>
          </p:nvSpPr>
          <p:spPr>
            <a:xfrm>
              <a:off x="1457" y="902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15</a:t>
              </a:r>
              <a:endParaRPr/>
            </a:p>
          </p:txBody>
        </p:sp>
      </p:grpSp>
      <p:grpSp>
        <p:nvGrpSpPr>
          <p:cNvPr id="175" name="Google Shape;175;p8"/>
          <p:cNvGrpSpPr/>
          <p:nvPr/>
        </p:nvGrpSpPr>
        <p:grpSpPr>
          <a:xfrm>
            <a:off x="3760787" y="3886200"/>
            <a:ext cx="669925" cy="536575"/>
            <a:chOff x="1457" y="864"/>
            <a:chExt cx="422" cy="338"/>
          </a:xfrm>
        </p:grpSpPr>
        <p:sp>
          <p:nvSpPr>
            <p:cNvPr id="176" name="Google Shape;176;p8"/>
            <p:cNvSpPr/>
            <p:nvPr/>
          </p:nvSpPr>
          <p:spPr>
            <a:xfrm>
              <a:off x="1579" y="864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77" name="Google Shape;177;p8"/>
            <p:cNvSpPr txBox="1"/>
            <p:nvPr/>
          </p:nvSpPr>
          <p:spPr>
            <a:xfrm>
              <a:off x="1457" y="902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16</a:t>
              </a:r>
              <a:endParaRPr/>
            </a:p>
          </p:txBody>
        </p:sp>
      </p:grpSp>
      <p:grpSp>
        <p:nvGrpSpPr>
          <p:cNvPr id="178" name="Google Shape;178;p8"/>
          <p:cNvGrpSpPr/>
          <p:nvPr/>
        </p:nvGrpSpPr>
        <p:grpSpPr>
          <a:xfrm>
            <a:off x="4141787" y="4648200"/>
            <a:ext cx="669925" cy="536575"/>
            <a:chOff x="1457" y="864"/>
            <a:chExt cx="422" cy="338"/>
          </a:xfrm>
        </p:grpSpPr>
        <p:sp>
          <p:nvSpPr>
            <p:cNvPr id="179" name="Google Shape;179;p8"/>
            <p:cNvSpPr/>
            <p:nvPr/>
          </p:nvSpPr>
          <p:spPr>
            <a:xfrm>
              <a:off x="1579" y="864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80" name="Google Shape;180;p8"/>
            <p:cNvSpPr txBox="1"/>
            <p:nvPr/>
          </p:nvSpPr>
          <p:spPr>
            <a:xfrm>
              <a:off x="1457" y="902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17</a:t>
              </a:r>
              <a:endParaRPr/>
            </a:p>
          </p:txBody>
        </p:sp>
      </p:grpSp>
      <p:grpSp>
        <p:nvGrpSpPr>
          <p:cNvPr id="181" name="Google Shape;181;p8"/>
          <p:cNvGrpSpPr/>
          <p:nvPr/>
        </p:nvGrpSpPr>
        <p:grpSpPr>
          <a:xfrm>
            <a:off x="4114800" y="3200400"/>
            <a:ext cx="669925" cy="536575"/>
            <a:chOff x="1457" y="864"/>
            <a:chExt cx="422" cy="338"/>
          </a:xfrm>
        </p:grpSpPr>
        <p:sp>
          <p:nvSpPr>
            <p:cNvPr id="182" name="Google Shape;182;p8"/>
            <p:cNvSpPr/>
            <p:nvPr/>
          </p:nvSpPr>
          <p:spPr>
            <a:xfrm>
              <a:off x="1579" y="864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83" name="Google Shape;183;p8"/>
            <p:cNvSpPr txBox="1"/>
            <p:nvPr/>
          </p:nvSpPr>
          <p:spPr>
            <a:xfrm>
              <a:off x="1457" y="902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18</a:t>
              </a:r>
              <a:endParaRPr/>
            </a:p>
          </p:txBody>
        </p:sp>
      </p:grpSp>
      <p:grpSp>
        <p:nvGrpSpPr>
          <p:cNvPr id="184" name="Google Shape;184;p8"/>
          <p:cNvGrpSpPr/>
          <p:nvPr/>
        </p:nvGrpSpPr>
        <p:grpSpPr>
          <a:xfrm>
            <a:off x="4572000" y="3875087"/>
            <a:ext cx="669925" cy="536575"/>
            <a:chOff x="1457" y="864"/>
            <a:chExt cx="422" cy="338"/>
          </a:xfrm>
        </p:grpSpPr>
        <p:sp>
          <p:nvSpPr>
            <p:cNvPr id="185" name="Google Shape;185;p8"/>
            <p:cNvSpPr/>
            <p:nvPr/>
          </p:nvSpPr>
          <p:spPr>
            <a:xfrm>
              <a:off x="1579" y="864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86" name="Google Shape;186;p8"/>
            <p:cNvSpPr txBox="1"/>
            <p:nvPr/>
          </p:nvSpPr>
          <p:spPr>
            <a:xfrm>
              <a:off x="1457" y="902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20</a:t>
              </a:r>
              <a:endParaRPr/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Sp="0">
  <p:cSld>
    <p:bg>
      <p:bgPr>
        <a:solidFill>
          <a:srgbClr val="0B1F61"/>
        </a:solidFill>
      </p:bgPr>
    </p:bg>
    <p:spTree>
      <p:nvGrpSpPr>
        <p:cNvPr id="19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p9"/>
          <p:cNvSpPr txBox="1"/>
          <p:nvPr>
            <p:ph type="title"/>
          </p:nvPr>
        </p:nvSpPr>
        <p:spPr>
          <a:xfrm>
            <a:off x="455612" y="365125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Helvetica Neue"/>
              <a:buNone/>
            </a:pP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Recursion: inorder</a:t>
            </a:r>
            <a:endParaRPr/>
          </a:p>
        </p:txBody>
      </p:sp>
      <p:sp>
        <p:nvSpPr>
          <p:cNvPr id="193" name="Google Shape;193;p9"/>
          <p:cNvSpPr txBox="1"/>
          <p:nvPr>
            <p:ph idx="1" type="body"/>
          </p:nvPr>
        </p:nvSpPr>
        <p:spPr>
          <a:xfrm>
            <a:off x="4876800" y="1600200"/>
            <a:ext cx="4038600" cy="4724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85750" lvl="1" marL="742950" marR="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FF9999"/>
              </a:buClr>
              <a:buSzPts val="1800"/>
              <a:buFont typeface="Courier New"/>
              <a:buNone/>
            </a:pPr>
            <a:r>
              <a:rPr b="1" i="0" lang="en-US" sz="18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inorder(14)</a:t>
            </a:r>
            <a:endParaRPr/>
          </a:p>
          <a:p>
            <a:pPr indent="-285750" lvl="1" marL="742950" marR="0" rtl="0" algn="l">
              <a:lnSpc>
                <a:spcPct val="70000"/>
              </a:lnSpc>
              <a:spcBef>
                <a:spcPts val="360"/>
              </a:spcBef>
              <a:spcAft>
                <a:spcPts val="0"/>
              </a:spcAft>
              <a:buClr>
                <a:srgbClr val="FF9999"/>
              </a:buClr>
              <a:buSzPts val="1800"/>
              <a:buFont typeface="Courier New"/>
              <a:buNone/>
            </a:pPr>
            <a:r>
              <a:rPr b="1" i="0" lang="en-US" sz="18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..inorder(4)</a:t>
            </a:r>
            <a:endParaRPr/>
          </a:p>
          <a:p>
            <a:pPr indent="-285750" lvl="1" marL="742950" marR="0" rtl="0" algn="l">
              <a:lnSpc>
                <a:spcPct val="70000"/>
              </a:lnSpc>
              <a:spcBef>
                <a:spcPts val="360"/>
              </a:spcBef>
              <a:spcAft>
                <a:spcPts val="0"/>
              </a:spcAft>
              <a:buClr>
                <a:srgbClr val="FF9999"/>
              </a:buClr>
              <a:buSzPts val="1800"/>
              <a:buFont typeface="Courier New"/>
              <a:buNone/>
            </a:pPr>
            <a:r>
              <a:rPr b="1" i="0" lang="en-US" sz="18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....inorder(3)</a:t>
            </a:r>
            <a:endParaRPr/>
          </a:p>
          <a:p>
            <a:pPr indent="-285750" lvl="1" marL="742950" marR="0" rtl="0" algn="l">
              <a:lnSpc>
                <a:spcPct val="70000"/>
              </a:lnSpc>
              <a:spcBef>
                <a:spcPts val="360"/>
              </a:spcBef>
              <a:spcAft>
                <a:spcPts val="0"/>
              </a:spcAft>
              <a:buClr>
                <a:srgbClr val="FF9999"/>
              </a:buClr>
              <a:buSzPts val="1800"/>
              <a:buFont typeface="Courier New"/>
              <a:buNone/>
            </a:pPr>
            <a:r>
              <a:rPr b="1" i="0" lang="en-US" sz="18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......inorder(null)</a:t>
            </a:r>
            <a:endParaRPr/>
          </a:p>
          <a:p>
            <a:pPr indent="-285750" lvl="1" marL="742950" marR="0" rtl="0" algn="l">
              <a:lnSpc>
                <a:spcPct val="70000"/>
              </a:lnSpc>
              <a:spcBef>
                <a:spcPts val="360"/>
              </a:spcBef>
              <a:spcAft>
                <a:spcPts val="0"/>
              </a:spcAft>
              <a:buClr>
                <a:srgbClr val="FF9999"/>
              </a:buClr>
              <a:buSzPts val="1800"/>
              <a:buFont typeface="Courier New"/>
              <a:buNone/>
            </a:pPr>
            <a:r>
              <a:rPr b="1" i="0" lang="en-US" sz="18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3</a:t>
            </a:r>
            <a:endParaRPr/>
          </a:p>
          <a:p>
            <a:pPr indent="-285750" lvl="1" marL="742950" marR="0" rtl="0" algn="l">
              <a:lnSpc>
                <a:spcPct val="70000"/>
              </a:lnSpc>
              <a:spcBef>
                <a:spcPts val="360"/>
              </a:spcBef>
              <a:spcAft>
                <a:spcPts val="0"/>
              </a:spcAft>
              <a:buClr>
                <a:srgbClr val="FF9999"/>
              </a:buClr>
              <a:buSzPts val="1800"/>
              <a:buFont typeface="Courier New"/>
              <a:buNone/>
            </a:pPr>
            <a:r>
              <a:rPr b="1" i="0" lang="en-US" sz="18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......inorder(null)</a:t>
            </a:r>
            <a:endParaRPr/>
          </a:p>
          <a:p>
            <a:pPr indent="-285750" lvl="1" marL="742950" marR="0" rtl="0" algn="l">
              <a:lnSpc>
                <a:spcPct val="70000"/>
              </a:lnSpc>
              <a:spcBef>
                <a:spcPts val="360"/>
              </a:spcBef>
              <a:spcAft>
                <a:spcPts val="0"/>
              </a:spcAft>
              <a:buClr>
                <a:srgbClr val="FF9999"/>
              </a:buClr>
              <a:buSzPts val="1800"/>
              <a:buFont typeface="Courier New"/>
              <a:buNone/>
            </a:pPr>
            <a:r>
              <a:rPr b="1" i="0" lang="en-US" sz="18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4</a:t>
            </a:r>
            <a:endParaRPr/>
          </a:p>
          <a:p>
            <a:pPr indent="-285750" lvl="1" marL="742950" marR="0" rtl="0" algn="l">
              <a:lnSpc>
                <a:spcPct val="70000"/>
              </a:lnSpc>
              <a:spcBef>
                <a:spcPts val="360"/>
              </a:spcBef>
              <a:spcAft>
                <a:spcPts val="0"/>
              </a:spcAft>
              <a:buClr>
                <a:srgbClr val="FF9999"/>
              </a:buClr>
              <a:buSzPts val="1800"/>
              <a:buFont typeface="Courier New"/>
              <a:buNone/>
            </a:pPr>
            <a:r>
              <a:rPr b="1" i="0" lang="en-US" sz="18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....inorder(9)</a:t>
            </a:r>
            <a:endParaRPr/>
          </a:p>
          <a:p>
            <a:pPr indent="-285750" lvl="1" marL="742950" marR="0" rtl="0" algn="l">
              <a:lnSpc>
                <a:spcPct val="70000"/>
              </a:lnSpc>
              <a:spcBef>
                <a:spcPts val="360"/>
              </a:spcBef>
              <a:spcAft>
                <a:spcPts val="0"/>
              </a:spcAft>
              <a:buClr>
                <a:srgbClr val="FF9999"/>
              </a:buClr>
              <a:buSzPts val="1800"/>
              <a:buFont typeface="Courier New"/>
              <a:buNone/>
            </a:pPr>
            <a:r>
              <a:rPr b="1" i="0" lang="en-US" sz="18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......inorder(7)</a:t>
            </a:r>
            <a:endParaRPr/>
          </a:p>
          <a:p>
            <a:pPr indent="-285750" lvl="1" marL="742950" marR="0" rtl="0" algn="l">
              <a:lnSpc>
                <a:spcPct val="70000"/>
              </a:lnSpc>
              <a:spcBef>
                <a:spcPts val="360"/>
              </a:spcBef>
              <a:spcAft>
                <a:spcPts val="0"/>
              </a:spcAft>
              <a:buClr>
                <a:srgbClr val="FF9999"/>
              </a:buClr>
              <a:buSzPts val="1800"/>
              <a:buFont typeface="Courier New"/>
              <a:buNone/>
            </a:pPr>
            <a:r>
              <a:rPr b="1" i="0" lang="en-US" sz="18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........inorder(5)</a:t>
            </a:r>
            <a:endParaRPr/>
          </a:p>
          <a:p>
            <a:pPr indent="-285750" lvl="1" marL="742950" marR="0" rtl="0" algn="l">
              <a:lnSpc>
                <a:spcPct val="70000"/>
              </a:lnSpc>
              <a:spcBef>
                <a:spcPts val="360"/>
              </a:spcBef>
              <a:spcAft>
                <a:spcPts val="0"/>
              </a:spcAft>
              <a:buClr>
                <a:srgbClr val="FF9999"/>
              </a:buClr>
              <a:buSzPts val="1800"/>
              <a:buFont typeface="Courier New"/>
              <a:buNone/>
            </a:pPr>
            <a:r>
              <a:rPr b="1" i="0" lang="en-US" sz="18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..........inorder(null)</a:t>
            </a:r>
            <a:endParaRPr/>
          </a:p>
          <a:p>
            <a:pPr indent="-285750" lvl="1" marL="742950" marR="0" rtl="0" algn="l">
              <a:lnSpc>
                <a:spcPct val="70000"/>
              </a:lnSpc>
              <a:spcBef>
                <a:spcPts val="360"/>
              </a:spcBef>
              <a:spcAft>
                <a:spcPts val="0"/>
              </a:spcAft>
              <a:buClr>
                <a:srgbClr val="FF9999"/>
              </a:buClr>
              <a:buSzPts val="1800"/>
              <a:buFont typeface="Courier New"/>
              <a:buNone/>
            </a:pPr>
            <a:r>
              <a:rPr b="1" i="0" lang="en-US" sz="18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5</a:t>
            </a:r>
            <a:endParaRPr/>
          </a:p>
          <a:p>
            <a:pPr indent="-285750" lvl="1" marL="742950" marR="0" rtl="0" algn="l">
              <a:lnSpc>
                <a:spcPct val="70000"/>
              </a:lnSpc>
              <a:spcBef>
                <a:spcPts val="360"/>
              </a:spcBef>
              <a:spcAft>
                <a:spcPts val="0"/>
              </a:spcAft>
              <a:buClr>
                <a:srgbClr val="FF9999"/>
              </a:buClr>
              <a:buSzPts val="1800"/>
              <a:buFont typeface="Courier New"/>
              <a:buNone/>
            </a:pPr>
            <a:r>
              <a:rPr b="1" i="0" lang="en-US" sz="18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..........inorder(null)</a:t>
            </a:r>
            <a:endParaRPr/>
          </a:p>
          <a:p>
            <a:pPr indent="-285750" lvl="1" marL="742950" marR="0" rtl="0" algn="l">
              <a:lnSpc>
                <a:spcPct val="70000"/>
              </a:lnSpc>
              <a:spcBef>
                <a:spcPts val="360"/>
              </a:spcBef>
              <a:spcAft>
                <a:spcPts val="0"/>
              </a:spcAft>
              <a:buClr>
                <a:srgbClr val="FF9999"/>
              </a:buClr>
              <a:buSzPts val="1800"/>
              <a:buFont typeface="Courier New"/>
              <a:buNone/>
            </a:pPr>
            <a:r>
              <a:rPr b="1" i="0" lang="en-US" sz="18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7</a:t>
            </a:r>
            <a:endParaRPr/>
          </a:p>
          <a:p>
            <a:pPr indent="-285750" lvl="1" marL="742950" marR="0" rtl="0" algn="l">
              <a:lnSpc>
                <a:spcPct val="70000"/>
              </a:lnSpc>
              <a:spcBef>
                <a:spcPts val="360"/>
              </a:spcBef>
              <a:spcAft>
                <a:spcPts val="0"/>
              </a:spcAft>
              <a:buClr>
                <a:srgbClr val="FF9999"/>
              </a:buClr>
              <a:buSzPts val="1800"/>
              <a:buFont typeface="Courier New"/>
              <a:buNone/>
            </a:pPr>
            <a:r>
              <a:rPr b="1" i="0" lang="en-US" sz="18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........inorder(null)</a:t>
            </a:r>
            <a:endParaRPr/>
          </a:p>
          <a:p>
            <a:pPr indent="-285750" lvl="1" marL="742950" marR="0" rtl="0" algn="l">
              <a:lnSpc>
                <a:spcPct val="70000"/>
              </a:lnSpc>
              <a:spcBef>
                <a:spcPts val="360"/>
              </a:spcBef>
              <a:spcAft>
                <a:spcPts val="0"/>
              </a:spcAft>
              <a:buClr>
                <a:srgbClr val="FF9999"/>
              </a:buClr>
              <a:buSzPts val="1800"/>
              <a:buFont typeface="Courier New"/>
              <a:buNone/>
            </a:pPr>
            <a:r>
              <a:rPr b="1" i="0" lang="en-US" sz="18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9</a:t>
            </a:r>
            <a:endParaRPr/>
          </a:p>
          <a:p>
            <a:pPr indent="-285750" lvl="1" marL="742950" marR="0" rtl="0" algn="l">
              <a:lnSpc>
                <a:spcPct val="70000"/>
              </a:lnSpc>
              <a:spcBef>
                <a:spcPts val="360"/>
              </a:spcBef>
              <a:spcAft>
                <a:spcPts val="0"/>
              </a:spcAft>
              <a:buClr>
                <a:srgbClr val="FF9999"/>
              </a:buClr>
              <a:buSzPts val="1800"/>
              <a:buFont typeface="Courier New"/>
              <a:buNone/>
            </a:pPr>
            <a:r>
              <a:rPr b="1" i="0" lang="en-US" sz="18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......inorder(null)</a:t>
            </a:r>
            <a:endParaRPr/>
          </a:p>
          <a:p>
            <a:pPr indent="-285750" lvl="1" marL="742950" marR="0" rtl="0" algn="l">
              <a:lnSpc>
                <a:spcPct val="70000"/>
              </a:lnSpc>
              <a:spcBef>
                <a:spcPts val="360"/>
              </a:spcBef>
              <a:spcAft>
                <a:spcPts val="0"/>
              </a:spcAft>
              <a:buClr>
                <a:srgbClr val="FF9999"/>
              </a:buClr>
              <a:buSzPts val="1800"/>
              <a:buFont typeface="Courier New"/>
              <a:buNone/>
            </a:pPr>
            <a:r>
              <a:rPr b="1" i="0" lang="en-US" sz="18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14</a:t>
            </a:r>
            <a:endParaRPr/>
          </a:p>
          <a:p>
            <a:pPr indent="-228600" lvl="0" marL="3429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t/>
            </a:r>
            <a:endParaRPr b="1" i="0" sz="1800" u="none" cap="none" strike="noStrike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</p:txBody>
      </p:sp>
      <p:grpSp>
        <p:nvGrpSpPr>
          <p:cNvPr id="194" name="Google Shape;194;p9"/>
          <p:cNvGrpSpPr/>
          <p:nvPr/>
        </p:nvGrpSpPr>
        <p:grpSpPr>
          <a:xfrm>
            <a:off x="2312987" y="1371600"/>
            <a:ext cx="669925" cy="536575"/>
            <a:chOff x="1457" y="864"/>
            <a:chExt cx="422" cy="338"/>
          </a:xfrm>
        </p:grpSpPr>
        <p:sp>
          <p:nvSpPr>
            <p:cNvPr id="195" name="Google Shape;195;p9"/>
            <p:cNvSpPr/>
            <p:nvPr/>
          </p:nvSpPr>
          <p:spPr>
            <a:xfrm>
              <a:off x="1579" y="864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96" name="Google Shape;196;p9"/>
            <p:cNvSpPr txBox="1"/>
            <p:nvPr/>
          </p:nvSpPr>
          <p:spPr>
            <a:xfrm>
              <a:off x="1457" y="902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14</a:t>
              </a:r>
              <a:endParaRPr/>
            </a:p>
          </p:txBody>
        </p:sp>
      </p:grpSp>
      <p:cxnSp>
        <p:nvCxnSpPr>
          <p:cNvPr id="197" name="Google Shape;197;p9"/>
          <p:cNvCxnSpPr/>
          <p:nvPr/>
        </p:nvCxnSpPr>
        <p:spPr>
          <a:xfrm>
            <a:off x="2795587" y="1760537"/>
            <a:ext cx="908100" cy="6222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grpSp>
        <p:nvGrpSpPr>
          <p:cNvPr id="198" name="Google Shape;198;p9"/>
          <p:cNvGrpSpPr/>
          <p:nvPr/>
        </p:nvGrpSpPr>
        <p:grpSpPr>
          <a:xfrm>
            <a:off x="1270000" y="2227262"/>
            <a:ext cx="298384" cy="547753"/>
            <a:chOff x="2305" y="1296"/>
            <a:chExt cx="347" cy="338"/>
          </a:xfrm>
        </p:grpSpPr>
        <p:sp>
          <p:nvSpPr>
            <p:cNvPr id="199" name="Google Shape;199;p9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200" name="Google Shape;200;p9"/>
            <p:cNvSpPr txBox="1"/>
            <p:nvPr/>
          </p:nvSpPr>
          <p:spPr>
            <a:xfrm>
              <a:off x="2305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4</a:t>
              </a:r>
              <a:endParaRPr/>
            </a:p>
          </p:txBody>
        </p:sp>
      </p:grpSp>
      <p:cxnSp>
        <p:nvCxnSpPr>
          <p:cNvPr id="201" name="Google Shape;201;p9"/>
          <p:cNvCxnSpPr/>
          <p:nvPr/>
        </p:nvCxnSpPr>
        <p:spPr>
          <a:xfrm flipH="1">
            <a:off x="1600062" y="1760537"/>
            <a:ext cx="906600" cy="6222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grpSp>
        <p:nvGrpSpPr>
          <p:cNvPr id="202" name="Google Shape;202;p9"/>
          <p:cNvGrpSpPr/>
          <p:nvPr/>
        </p:nvGrpSpPr>
        <p:grpSpPr>
          <a:xfrm>
            <a:off x="1928812" y="3160712"/>
            <a:ext cx="299411" cy="549374"/>
            <a:chOff x="2303" y="1296"/>
            <a:chExt cx="349" cy="339"/>
          </a:xfrm>
        </p:grpSpPr>
        <p:sp>
          <p:nvSpPr>
            <p:cNvPr id="203" name="Google Shape;203;p9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204" name="Google Shape;204;p9"/>
            <p:cNvSpPr txBox="1"/>
            <p:nvPr/>
          </p:nvSpPr>
          <p:spPr>
            <a:xfrm>
              <a:off x="2303" y="1335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9</a:t>
              </a:r>
              <a:endParaRPr/>
            </a:p>
          </p:txBody>
        </p:sp>
      </p:grpSp>
      <p:cxnSp>
        <p:nvCxnSpPr>
          <p:cNvPr id="205" name="Google Shape;205;p9"/>
          <p:cNvCxnSpPr/>
          <p:nvPr/>
        </p:nvCxnSpPr>
        <p:spPr>
          <a:xfrm>
            <a:off x="1558925" y="2693987"/>
            <a:ext cx="452400" cy="5445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grpSp>
        <p:nvGrpSpPr>
          <p:cNvPr id="206" name="Google Shape;206;p9"/>
          <p:cNvGrpSpPr/>
          <p:nvPr/>
        </p:nvGrpSpPr>
        <p:grpSpPr>
          <a:xfrm>
            <a:off x="1517650" y="3859212"/>
            <a:ext cx="298490" cy="547753"/>
            <a:chOff x="2305" y="1296"/>
            <a:chExt cx="347" cy="338"/>
          </a:xfrm>
        </p:grpSpPr>
        <p:sp>
          <p:nvSpPr>
            <p:cNvPr id="207" name="Google Shape;207;p9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208" name="Google Shape;208;p9"/>
            <p:cNvSpPr txBox="1"/>
            <p:nvPr/>
          </p:nvSpPr>
          <p:spPr>
            <a:xfrm>
              <a:off x="2305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7</a:t>
              </a:r>
              <a:endParaRPr/>
            </a:p>
          </p:txBody>
        </p:sp>
      </p:grpSp>
      <p:cxnSp>
        <p:nvCxnSpPr>
          <p:cNvPr id="209" name="Google Shape;209;p9"/>
          <p:cNvCxnSpPr/>
          <p:nvPr/>
        </p:nvCxnSpPr>
        <p:spPr>
          <a:xfrm flipH="1">
            <a:off x="1804962" y="3627437"/>
            <a:ext cx="206400" cy="3096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210" name="Google Shape;210;p9"/>
          <p:cNvCxnSpPr/>
          <p:nvPr/>
        </p:nvCxnSpPr>
        <p:spPr>
          <a:xfrm>
            <a:off x="3951287" y="2693987"/>
            <a:ext cx="452400" cy="5445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grpSp>
        <p:nvGrpSpPr>
          <p:cNvPr id="211" name="Google Shape;211;p9"/>
          <p:cNvGrpSpPr/>
          <p:nvPr/>
        </p:nvGrpSpPr>
        <p:grpSpPr>
          <a:xfrm>
            <a:off x="609600" y="3160712"/>
            <a:ext cx="299244" cy="549374"/>
            <a:chOff x="2304" y="1296"/>
            <a:chExt cx="348" cy="339"/>
          </a:xfrm>
        </p:grpSpPr>
        <p:sp>
          <p:nvSpPr>
            <p:cNvPr id="212" name="Google Shape;212;p9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213" name="Google Shape;213;p9"/>
            <p:cNvSpPr txBox="1"/>
            <p:nvPr/>
          </p:nvSpPr>
          <p:spPr>
            <a:xfrm>
              <a:off x="2304" y="1335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3</a:t>
              </a:r>
              <a:endParaRPr/>
            </a:p>
          </p:txBody>
        </p:sp>
      </p:grpSp>
      <p:cxnSp>
        <p:nvCxnSpPr>
          <p:cNvPr id="214" name="Google Shape;214;p9"/>
          <p:cNvCxnSpPr/>
          <p:nvPr/>
        </p:nvCxnSpPr>
        <p:spPr>
          <a:xfrm flipH="1">
            <a:off x="898650" y="2693987"/>
            <a:ext cx="453900" cy="5445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grpSp>
        <p:nvGrpSpPr>
          <p:cNvPr id="215" name="Google Shape;215;p9"/>
          <p:cNvGrpSpPr/>
          <p:nvPr/>
        </p:nvGrpSpPr>
        <p:grpSpPr>
          <a:xfrm>
            <a:off x="1063625" y="4637087"/>
            <a:ext cx="298553" cy="547753"/>
            <a:chOff x="2304" y="1296"/>
            <a:chExt cx="348" cy="338"/>
          </a:xfrm>
        </p:grpSpPr>
        <p:sp>
          <p:nvSpPr>
            <p:cNvPr id="216" name="Google Shape;216;p9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217" name="Google Shape;217;p9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5</a:t>
              </a:r>
              <a:endParaRPr/>
            </a:p>
          </p:txBody>
        </p:sp>
      </p:grpSp>
      <p:cxnSp>
        <p:nvCxnSpPr>
          <p:cNvPr id="218" name="Google Shape;218;p9"/>
          <p:cNvCxnSpPr/>
          <p:nvPr/>
        </p:nvCxnSpPr>
        <p:spPr>
          <a:xfrm flipH="1" rot="10800000">
            <a:off x="1352550" y="4326074"/>
            <a:ext cx="247500" cy="3888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219" name="Google Shape;219;p9"/>
          <p:cNvCxnSpPr/>
          <p:nvPr/>
        </p:nvCxnSpPr>
        <p:spPr>
          <a:xfrm flipH="1">
            <a:off x="4197325" y="3627437"/>
            <a:ext cx="206400" cy="3096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220" name="Google Shape;220;p9"/>
          <p:cNvCxnSpPr/>
          <p:nvPr/>
        </p:nvCxnSpPr>
        <p:spPr>
          <a:xfrm>
            <a:off x="4610100" y="3627437"/>
            <a:ext cx="206400" cy="3096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221" name="Google Shape;221;p9"/>
          <p:cNvCxnSpPr/>
          <p:nvPr/>
        </p:nvCxnSpPr>
        <p:spPr>
          <a:xfrm rot="10800000">
            <a:off x="4197500" y="4326074"/>
            <a:ext cx="247500" cy="3888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grpSp>
        <p:nvGrpSpPr>
          <p:cNvPr id="222" name="Google Shape;222;p9"/>
          <p:cNvGrpSpPr/>
          <p:nvPr/>
        </p:nvGrpSpPr>
        <p:grpSpPr>
          <a:xfrm>
            <a:off x="3505200" y="2209800"/>
            <a:ext cx="669925" cy="536575"/>
            <a:chOff x="1457" y="864"/>
            <a:chExt cx="422" cy="338"/>
          </a:xfrm>
        </p:grpSpPr>
        <p:sp>
          <p:nvSpPr>
            <p:cNvPr id="223" name="Google Shape;223;p9"/>
            <p:cNvSpPr/>
            <p:nvPr/>
          </p:nvSpPr>
          <p:spPr>
            <a:xfrm>
              <a:off x="1579" y="864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224" name="Google Shape;224;p9"/>
            <p:cNvSpPr txBox="1"/>
            <p:nvPr/>
          </p:nvSpPr>
          <p:spPr>
            <a:xfrm>
              <a:off x="1457" y="902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15</a:t>
              </a:r>
              <a:endParaRPr/>
            </a:p>
          </p:txBody>
        </p:sp>
      </p:grpSp>
      <p:grpSp>
        <p:nvGrpSpPr>
          <p:cNvPr id="225" name="Google Shape;225;p9"/>
          <p:cNvGrpSpPr/>
          <p:nvPr/>
        </p:nvGrpSpPr>
        <p:grpSpPr>
          <a:xfrm>
            <a:off x="3760787" y="3886200"/>
            <a:ext cx="669925" cy="536575"/>
            <a:chOff x="1457" y="864"/>
            <a:chExt cx="422" cy="338"/>
          </a:xfrm>
        </p:grpSpPr>
        <p:sp>
          <p:nvSpPr>
            <p:cNvPr id="226" name="Google Shape;226;p9"/>
            <p:cNvSpPr/>
            <p:nvPr/>
          </p:nvSpPr>
          <p:spPr>
            <a:xfrm>
              <a:off x="1579" y="864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227" name="Google Shape;227;p9"/>
            <p:cNvSpPr txBox="1"/>
            <p:nvPr/>
          </p:nvSpPr>
          <p:spPr>
            <a:xfrm>
              <a:off x="1457" y="902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16</a:t>
              </a:r>
              <a:endParaRPr/>
            </a:p>
          </p:txBody>
        </p:sp>
      </p:grpSp>
      <p:grpSp>
        <p:nvGrpSpPr>
          <p:cNvPr id="228" name="Google Shape;228;p9"/>
          <p:cNvGrpSpPr/>
          <p:nvPr/>
        </p:nvGrpSpPr>
        <p:grpSpPr>
          <a:xfrm>
            <a:off x="4141787" y="4648200"/>
            <a:ext cx="669925" cy="536575"/>
            <a:chOff x="1457" y="864"/>
            <a:chExt cx="422" cy="338"/>
          </a:xfrm>
        </p:grpSpPr>
        <p:sp>
          <p:nvSpPr>
            <p:cNvPr id="229" name="Google Shape;229;p9"/>
            <p:cNvSpPr/>
            <p:nvPr/>
          </p:nvSpPr>
          <p:spPr>
            <a:xfrm>
              <a:off x="1579" y="864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230" name="Google Shape;230;p9"/>
            <p:cNvSpPr txBox="1"/>
            <p:nvPr/>
          </p:nvSpPr>
          <p:spPr>
            <a:xfrm>
              <a:off x="1457" y="902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17</a:t>
              </a:r>
              <a:endParaRPr/>
            </a:p>
          </p:txBody>
        </p:sp>
      </p:grpSp>
      <p:grpSp>
        <p:nvGrpSpPr>
          <p:cNvPr id="231" name="Google Shape;231;p9"/>
          <p:cNvGrpSpPr/>
          <p:nvPr/>
        </p:nvGrpSpPr>
        <p:grpSpPr>
          <a:xfrm>
            <a:off x="4114800" y="3200400"/>
            <a:ext cx="669925" cy="536575"/>
            <a:chOff x="1457" y="864"/>
            <a:chExt cx="422" cy="338"/>
          </a:xfrm>
        </p:grpSpPr>
        <p:sp>
          <p:nvSpPr>
            <p:cNvPr id="232" name="Google Shape;232;p9"/>
            <p:cNvSpPr/>
            <p:nvPr/>
          </p:nvSpPr>
          <p:spPr>
            <a:xfrm>
              <a:off x="1579" y="864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233" name="Google Shape;233;p9"/>
            <p:cNvSpPr txBox="1"/>
            <p:nvPr/>
          </p:nvSpPr>
          <p:spPr>
            <a:xfrm>
              <a:off x="1457" y="902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18</a:t>
              </a:r>
              <a:endParaRPr/>
            </a:p>
          </p:txBody>
        </p:sp>
      </p:grpSp>
      <p:grpSp>
        <p:nvGrpSpPr>
          <p:cNvPr id="234" name="Google Shape;234;p9"/>
          <p:cNvGrpSpPr/>
          <p:nvPr/>
        </p:nvGrpSpPr>
        <p:grpSpPr>
          <a:xfrm>
            <a:off x="4572000" y="3875087"/>
            <a:ext cx="669925" cy="536575"/>
            <a:chOff x="1457" y="864"/>
            <a:chExt cx="422" cy="338"/>
          </a:xfrm>
        </p:grpSpPr>
        <p:sp>
          <p:nvSpPr>
            <p:cNvPr id="235" name="Google Shape;235;p9"/>
            <p:cNvSpPr/>
            <p:nvPr/>
          </p:nvSpPr>
          <p:spPr>
            <a:xfrm>
              <a:off x="1579" y="864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236" name="Google Shape;236;p9"/>
            <p:cNvSpPr txBox="1"/>
            <p:nvPr/>
          </p:nvSpPr>
          <p:spPr>
            <a:xfrm>
              <a:off x="1457" y="902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20</a:t>
              </a:r>
              <a:endParaRPr/>
            </a:p>
          </p:txBody>
        </p: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Sp="0">
  <p:cSld>
    <p:bg>
      <p:bgPr>
        <a:solidFill>
          <a:srgbClr val="0B1F61"/>
        </a:solidFill>
      </p:bgPr>
    </p:bg>
    <p:spTree>
      <p:nvGrpSpPr>
        <p:cNvPr id="241" name="Shape 2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Google Shape;242;p10"/>
          <p:cNvSpPr txBox="1"/>
          <p:nvPr>
            <p:ph type="title"/>
          </p:nvPr>
        </p:nvSpPr>
        <p:spPr>
          <a:xfrm>
            <a:off x="455612" y="365125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Helvetica Neue"/>
              <a:buNone/>
            </a:pP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Recursion: inorder</a:t>
            </a:r>
            <a:endParaRPr/>
          </a:p>
        </p:txBody>
      </p:sp>
      <p:sp>
        <p:nvSpPr>
          <p:cNvPr id="243" name="Google Shape;243;p10"/>
          <p:cNvSpPr txBox="1"/>
          <p:nvPr>
            <p:ph idx="1" type="body"/>
          </p:nvPr>
        </p:nvSpPr>
        <p:spPr>
          <a:xfrm>
            <a:off x="4876800" y="1600200"/>
            <a:ext cx="4038600" cy="4724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85750" lvl="1" marL="742950" marR="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FF9999"/>
              </a:buClr>
              <a:buSzPts val="1800"/>
              <a:buFont typeface="Courier New"/>
              <a:buNone/>
            </a:pPr>
            <a:r>
              <a:rPr b="1" i="0" lang="en-US" sz="18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..inorder(15)</a:t>
            </a:r>
            <a:endParaRPr/>
          </a:p>
          <a:p>
            <a:pPr indent="-285750" lvl="1" marL="742950" marR="0" rtl="0" algn="l">
              <a:lnSpc>
                <a:spcPct val="70000"/>
              </a:lnSpc>
              <a:spcBef>
                <a:spcPts val="360"/>
              </a:spcBef>
              <a:spcAft>
                <a:spcPts val="0"/>
              </a:spcAft>
              <a:buClr>
                <a:srgbClr val="FF9999"/>
              </a:buClr>
              <a:buSzPts val="1800"/>
              <a:buFont typeface="Courier New"/>
              <a:buNone/>
            </a:pPr>
            <a:r>
              <a:rPr b="1" i="0" lang="en-US" sz="18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....inorder(null)</a:t>
            </a:r>
            <a:endParaRPr/>
          </a:p>
          <a:p>
            <a:pPr indent="-285750" lvl="1" marL="742950" marR="0" rtl="0" algn="l">
              <a:lnSpc>
                <a:spcPct val="70000"/>
              </a:lnSpc>
              <a:spcBef>
                <a:spcPts val="360"/>
              </a:spcBef>
              <a:spcAft>
                <a:spcPts val="0"/>
              </a:spcAft>
              <a:buClr>
                <a:srgbClr val="FF9999"/>
              </a:buClr>
              <a:buSzPts val="1800"/>
              <a:buFont typeface="Courier New"/>
              <a:buNone/>
            </a:pPr>
            <a:r>
              <a:rPr b="1" i="0" lang="en-US" sz="18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15</a:t>
            </a:r>
            <a:endParaRPr/>
          </a:p>
          <a:p>
            <a:pPr indent="-285750" lvl="1" marL="742950" marR="0" rtl="0" algn="l">
              <a:lnSpc>
                <a:spcPct val="70000"/>
              </a:lnSpc>
              <a:spcBef>
                <a:spcPts val="360"/>
              </a:spcBef>
              <a:spcAft>
                <a:spcPts val="0"/>
              </a:spcAft>
              <a:buClr>
                <a:srgbClr val="FF9999"/>
              </a:buClr>
              <a:buSzPts val="1800"/>
              <a:buFont typeface="Courier New"/>
              <a:buNone/>
            </a:pPr>
            <a:r>
              <a:rPr b="1" i="0" lang="en-US" sz="18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....inorder(18)</a:t>
            </a:r>
            <a:endParaRPr/>
          </a:p>
          <a:p>
            <a:pPr indent="-285750" lvl="1" marL="742950" marR="0" rtl="0" algn="l">
              <a:lnSpc>
                <a:spcPct val="70000"/>
              </a:lnSpc>
              <a:spcBef>
                <a:spcPts val="360"/>
              </a:spcBef>
              <a:spcAft>
                <a:spcPts val="0"/>
              </a:spcAft>
              <a:buClr>
                <a:srgbClr val="FF9999"/>
              </a:buClr>
              <a:buSzPts val="1800"/>
              <a:buFont typeface="Courier New"/>
              <a:buNone/>
            </a:pPr>
            <a:r>
              <a:rPr b="1" i="0" lang="en-US" sz="18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......inorder(16)</a:t>
            </a:r>
            <a:endParaRPr/>
          </a:p>
          <a:p>
            <a:pPr indent="-285750" lvl="1" marL="742950" marR="0" rtl="0" algn="l">
              <a:lnSpc>
                <a:spcPct val="70000"/>
              </a:lnSpc>
              <a:spcBef>
                <a:spcPts val="360"/>
              </a:spcBef>
              <a:spcAft>
                <a:spcPts val="0"/>
              </a:spcAft>
              <a:buClr>
                <a:srgbClr val="FF9999"/>
              </a:buClr>
              <a:buSzPts val="1800"/>
              <a:buFont typeface="Courier New"/>
              <a:buNone/>
            </a:pPr>
            <a:r>
              <a:rPr b="1" i="0" lang="en-US" sz="18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........inorder(null)</a:t>
            </a:r>
            <a:endParaRPr/>
          </a:p>
          <a:p>
            <a:pPr indent="-285750" lvl="1" marL="742950" marR="0" rtl="0" algn="l">
              <a:lnSpc>
                <a:spcPct val="70000"/>
              </a:lnSpc>
              <a:spcBef>
                <a:spcPts val="360"/>
              </a:spcBef>
              <a:spcAft>
                <a:spcPts val="0"/>
              </a:spcAft>
              <a:buClr>
                <a:srgbClr val="FF9999"/>
              </a:buClr>
              <a:buSzPts val="1800"/>
              <a:buFont typeface="Courier New"/>
              <a:buNone/>
            </a:pPr>
            <a:r>
              <a:rPr b="1" i="0" lang="en-US" sz="18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16</a:t>
            </a:r>
            <a:endParaRPr/>
          </a:p>
          <a:p>
            <a:pPr indent="-285750" lvl="1" marL="742950" marR="0" rtl="0" algn="l">
              <a:lnSpc>
                <a:spcPct val="70000"/>
              </a:lnSpc>
              <a:spcBef>
                <a:spcPts val="360"/>
              </a:spcBef>
              <a:spcAft>
                <a:spcPts val="0"/>
              </a:spcAft>
              <a:buClr>
                <a:srgbClr val="FF9999"/>
              </a:buClr>
              <a:buSzPts val="1800"/>
              <a:buFont typeface="Courier New"/>
              <a:buNone/>
            </a:pPr>
            <a:r>
              <a:rPr b="1" i="0" lang="en-US" sz="18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........inorder(17)</a:t>
            </a:r>
            <a:endParaRPr/>
          </a:p>
          <a:p>
            <a:pPr indent="-285750" lvl="1" marL="742950" marR="0" rtl="0" algn="l">
              <a:lnSpc>
                <a:spcPct val="70000"/>
              </a:lnSpc>
              <a:spcBef>
                <a:spcPts val="360"/>
              </a:spcBef>
              <a:spcAft>
                <a:spcPts val="0"/>
              </a:spcAft>
              <a:buClr>
                <a:srgbClr val="FF9999"/>
              </a:buClr>
              <a:buSzPts val="1800"/>
              <a:buFont typeface="Courier New"/>
              <a:buNone/>
            </a:pPr>
            <a:r>
              <a:rPr b="1" i="0" lang="en-US" sz="18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..........inorder(null)</a:t>
            </a:r>
            <a:endParaRPr/>
          </a:p>
          <a:p>
            <a:pPr indent="-285750" lvl="1" marL="742950" marR="0" rtl="0" algn="l">
              <a:lnSpc>
                <a:spcPct val="70000"/>
              </a:lnSpc>
              <a:spcBef>
                <a:spcPts val="360"/>
              </a:spcBef>
              <a:spcAft>
                <a:spcPts val="0"/>
              </a:spcAft>
              <a:buClr>
                <a:srgbClr val="FF9999"/>
              </a:buClr>
              <a:buSzPts val="1800"/>
              <a:buFont typeface="Courier New"/>
              <a:buNone/>
            </a:pPr>
            <a:r>
              <a:rPr b="1" i="0" lang="en-US" sz="18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17</a:t>
            </a:r>
            <a:endParaRPr/>
          </a:p>
          <a:p>
            <a:pPr indent="-285750" lvl="1" marL="742950" marR="0" rtl="0" algn="l">
              <a:lnSpc>
                <a:spcPct val="70000"/>
              </a:lnSpc>
              <a:spcBef>
                <a:spcPts val="360"/>
              </a:spcBef>
              <a:spcAft>
                <a:spcPts val="0"/>
              </a:spcAft>
              <a:buClr>
                <a:srgbClr val="FF9999"/>
              </a:buClr>
              <a:buSzPts val="1800"/>
              <a:buFont typeface="Courier New"/>
              <a:buNone/>
            </a:pPr>
            <a:r>
              <a:rPr b="1" i="0" lang="en-US" sz="18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..........inorder(null)</a:t>
            </a:r>
            <a:endParaRPr/>
          </a:p>
          <a:p>
            <a:pPr indent="-285750" lvl="1" marL="742950" marR="0" rtl="0" algn="l">
              <a:lnSpc>
                <a:spcPct val="70000"/>
              </a:lnSpc>
              <a:spcBef>
                <a:spcPts val="360"/>
              </a:spcBef>
              <a:spcAft>
                <a:spcPts val="0"/>
              </a:spcAft>
              <a:buClr>
                <a:srgbClr val="FF9999"/>
              </a:buClr>
              <a:buSzPts val="1800"/>
              <a:buFont typeface="Courier New"/>
              <a:buNone/>
            </a:pPr>
            <a:r>
              <a:rPr b="1" i="0" lang="en-US" sz="18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18</a:t>
            </a:r>
            <a:endParaRPr/>
          </a:p>
          <a:p>
            <a:pPr indent="-285750" lvl="1" marL="742950" marR="0" rtl="0" algn="l">
              <a:lnSpc>
                <a:spcPct val="70000"/>
              </a:lnSpc>
              <a:spcBef>
                <a:spcPts val="360"/>
              </a:spcBef>
              <a:spcAft>
                <a:spcPts val="0"/>
              </a:spcAft>
              <a:buClr>
                <a:srgbClr val="FF9999"/>
              </a:buClr>
              <a:buSzPts val="1800"/>
              <a:buFont typeface="Courier New"/>
              <a:buNone/>
            </a:pPr>
            <a:r>
              <a:rPr b="1" i="0" lang="en-US" sz="18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......inorder(20)</a:t>
            </a:r>
            <a:endParaRPr/>
          </a:p>
          <a:p>
            <a:pPr indent="-285750" lvl="1" marL="742950" marR="0" rtl="0" algn="l">
              <a:lnSpc>
                <a:spcPct val="70000"/>
              </a:lnSpc>
              <a:spcBef>
                <a:spcPts val="360"/>
              </a:spcBef>
              <a:spcAft>
                <a:spcPts val="0"/>
              </a:spcAft>
              <a:buClr>
                <a:srgbClr val="FF9999"/>
              </a:buClr>
              <a:buSzPts val="1800"/>
              <a:buFont typeface="Courier New"/>
              <a:buNone/>
            </a:pPr>
            <a:r>
              <a:rPr b="1" i="0" lang="en-US" sz="18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........inorder(null)</a:t>
            </a:r>
            <a:endParaRPr/>
          </a:p>
          <a:p>
            <a:pPr indent="-285750" lvl="1" marL="742950" marR="0" rtl="0" algn="l">
              <a:lnSpc>
                <a:spcPct val="70000"/>
              </a:lnSpc>
              <a:spcBef>
                <a:spcPts val="360"/>
              </a:spcBef>
              <a:spcAft>
                <a:spcPts val="0"/>
              </a:spcAft>
              <a:buClr>
                <a:srgbClr val="FF9999"/>
              </a:buClr>
              <a:buSzPts val="1800"/>
              <a:buFont typeface="Courier New"/>
              <a:buNone/>
            </a:pPr>
            <a:r>
              <a:rPr b="1" i="0" lang="en-US" sz="18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20</a:t>
            </a:r>
            <a:endParaRPr/>
          </a:p>
          <a:p>
            <a:pPr indent="-285750" lvl="1" marL="742950" marR="0" rtl="0" algn="l">
              <a:lnSpc>
                <a:spcPct val="70000"/>
              </a:lnSpc>
              <a:spcBef>
                <a:spcPts val="360"/>
              </a:spcBef>
              <a:spcAft>
                <a:spcPts val="0"/>
              </a:spcAft>
              <a:buClr>
                <a:srgbClr val="FF9999"/>
              </a:buClr>
              <a:buSzPts val="1800"/>
              <a:buFont typeface="Courier New"/>
              <a:buNone/>
            </a:pPr>
            <a:r>
              <a:rPr b="1" i="0" lang="en-US" sz="18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........inorder(null)</a:t>
            </a:r>
            <a:endParaRPr/>
          </a:p>
          <a:p>
            <a:pPr indent="-228600" lvl="0" marL="3429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t/>
            </a:r>
            <a:endParaRPr b="1" i="0" sz="1800" u="none" cap="none" strike="noStrike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</p:txBody>
      </p:sp>
      <p:grpSp>
        <p:nvGrpSpPr>
          <p:cNvPr id="244" name="Google Shape;244;p10"/>
          <p:cNvGrpSpPr/>
          <p:nvPr/>
        </p:nvGrpSpPr>
        <p:grpSpPr>
          <a:xfrm>
            <a:off x="2312987" y="1371600"/>
            <a:ext cx="669925" cy="536575"/>
            <a:chOff x="1457" y="864"/>
            <a:chExt cx="422" cy="338"/>
          </a:xfrm>
        </p:grpSpPr>
        <p:sp>
          <p:nvSpPr>
            <p:cNvPr id="245" name="Google Shape;245;p10"/>
            <p:cNvSpPr/>
            <p:nvPr/>
          </p:nvSpPr>
          <p:spPr>
            <a:xfrm>
              <a:off x="1579" y="864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246" name="Google Shape;246;p10"/>
            <p:cNvSpPr txBox="1"/>
            <p:nvPr/>
          </p:nvSpPr>
          <p:spPr>
            <a:xfrm>
              <a:off x="1457" y="902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14</a:t>
              </a:r>
              <a:endParaRPr/>
            </a:p>
          </p:txBody>
        </p:sp>
      </p:grpSp>
      <p:cxnSp>
        <p:nvCxnSpPr>
          <p:cNvPr id="247" name="Google Shape;247;p10"/>
          <p:cNvCxnSpPr/>
          <p:nvPr/>
        </p:nvCxnSpPr>
        <p:spPr>
          <a:xfrm>
            <a:off x="2795587" y="1760537"/>
            <a:ext cx="908100" cy="6222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grpSp>
        <p:nvGrpSpPr>
          <p:cNvPr id="248" name="Google Shape;248;p10"/>
          <p:cNvGrpSpPr/>
          <p:nvPr/>
        </p:nvGrpSpPr>
        <p:grpSpPr>
          <a:xfrm>
            <a:off x="1270000" y="2227262"/>
            <a:ext cx="298384" cy="547753"/>
            <a:chOff x="2305" y="1296"/>
            <a:chExt cx="347" cy="338"/>
          </a:xfrm>
        </p:grpSpPr>
        <p:sp>
          <p:nvSpPr>
            <p:cNvPr id="249" name="Google Shape;249;p10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250" name="Google Shape;250;p10"/>
            <p:cNvSpPr txBox="1"/>
            <p:nvPr/>
          </p:nvSpPr>
          <p:spPr>
            <a:xfrm>
              <a:off x="2305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4</a:t>
              </a:r>
              <a:endParaRPr/>
            </a:p>
          </p:txBody>
        </p:sp>
      </p:grpSp>
      <p:cxnSp>
        <p:nvCxnSpPr>
          <p:cNvPr id="251" name="Google Shape;251;p10"/>
          <p:cNvCxnSpPr/>
          <p:nvPr/>
        </p:nvCxnSpPr>
        <p:spPr>
          <a:xfrm flipH="1">
            <a:off x="1600062" y="1760537"/>
            <a:ext cx="906600" cy="6222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grpSp>
        <p:nvGrpSpPr>
          <p:cNvPr id="252" name="Google Shape;252;p10"/>
          <p:cNvGrpSpPr/>
          <p:nvPr/>
        </p:nvGrpSpPr>
        <p:grpSpPr>
          <a:xfrm>
            <a:off x="1928812" y="3160712"/>
            <a:ext cx="299411" cy="549374"/>
            <a:chOff x="2303" y="1296"/>
            <a:chExt cx="349" cy="339"/>
          </a:xfrm>
        </p:grpSpPr>
        <p:sp>
          <p:nvSpPr>
            <p:cNvPr id="253" name="Google Shape;253;p10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254" name="Google Shape;254;p10"/>
            <p:cNvSpPr txBox="1"/>
            <p:nvPr/>
          </p:nvSpPr>
          <p:spPr>
            <a:xfrm>
              <a:off x="2303" y="1335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9</a:t>
              </a:r>
              <a:endParaRPr/>
            </a:p>
          </p:txBody>
        </p:sp>
      </p:grpSp>
      <p:cxnSp>
        <p:nvCxnSpPr>
          <p:cNvPr id="255" name="Google Shape;255;p10"/>
          <p:cNvCxnSpPr/>
          <p:nvPr/>
        </p:nvCxnSpPr>
        <p:spPr>
          <a:xfrm>
            <a:off x="1558925" y="2693987"/>
            <a:ext cx="452400" cy="5445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grpSp>
        <p:nvGrpSpPr>
          <p:cNvPr id="256" name="Google Shape;256;p10"/>
          <p:cNvGrpSpPr/>
          <p:nvPr/>
        </p:nvGrpSpPr>
        <p:grpSpPr>
          <a:xfrm>
            <a:off x="1517650" y="3859212"/>
            <a:ext cx="298490" cy="547753"/>
            <a:chOff x="2305" y="1296"/>
            <a:chExt cx="347" cy="338"/>
          </a:xfrm>
        </p:grpSpPr>
        <p:sp>
          <p:nvSpPr>
            <p:cNvPr id="257" name="Google Shape;257;p10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258" name="Google Shape;258;p10"/>
            <p:cNvSpPr txBox="1"/>
            <p:nvPr/>
          </p:nvSpPr>
          <p:spPr>
            <a:xfrm>
              <a:off x="2305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7</a:t>
              </a:r>
              <a:endParaRPr/>
            </a:p>
          </p:txBody>
        </p:sp>
      </p:grpSp>
      <p:cxnSp>
        <p:nvCxnSpPr>
          <p:cNvPr id="259" name="Google Shape;259;p10"/>
          <p:cNvCxnSpPr/>
          <p:nvPr/>
        </p:nvCxnSpPr>
        <p:spPr>
          <a:xfrm flipH="1">
            <a:off x="1804962" y="3627437"/>
            <a:ext cx="206400" cy="3096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260" name="Google Shape;260;p10"/>
          <p:cNvCxnSpPr/>
          <p:nvPr/>
        </p:nvCxnSpPr>
        <p:spPr>
          <a:xfrm>
            <a:off x="3951287" y="2693987"/>
            <a:ext cx="452400" cy="5445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grpSp>
        <p:nvGrpSpPr>
          <p:cNvPr id="261" name="Google Shape;261;p10"/>
          <p:cNvGrpSpPr/>
          <p:nvPr/>
        </p:nvGrpSpPr>
        <p:grpSpPr>
          <a:xfrm>
            <a:off x="609600" y="3160712"/>
            <a:ext cx="299244" cy="549374"/>
            <a:chOff x="2304" y="1296"/>
            <a:chExt cx="348" cy="339"/>
          </a:xfrm>
        </p:grpSpPr>
        <p:sp>
          <p:nvSpPr>
            <p:cNvPr id="262" name="Google Shape;262;p10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263" name="Google Shape;263;p10"/>
            <p:cNvSpPr txBox="1"/>
            <p:nvPr/>
          </p:nvSpPr>
          <p:spPr>
            <a:xfrm>
              <a:off x="2304" y="1335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3</a:t>
              </a:r>
              <a:endParaRPr/>
            </a:p>
          </p:txBody>
        </p:sp>
      </p:grpSp>
      <p:cxnSp>
        <p:nvCxnSpPr>
          <p:cNvPr id="264" name="Google Shape;264;p10"/>
          <p:cNvCxnSpPr/>
          <p:nvPr/>
        </p:nvCxnSpPr>
        <p:spPr>
          <a:xfrm flipH="1">
            <a:off x="898650" y="2693987"/>
            <a:ext cx="453900" cy="5445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grpSp>
        <p:nvGrpSpPr>
          <p:cNvPr id="265" name="Google Shape;265;p10"/>
          <p:cNvGrpSpPr/>
          <p:nvPr/>
        </p:nvGrpSpPr>
        <p:grpSpPr>
          <a:xfrm>
            <a:off x="1063625" y="4637087"/>
            <a:ext cx="298553" cy="547753"/>
            <a:chOff x="2304" y="1296"/>
            <a:chExt cx="348" cy="338"/>
          </a:xfrm>
        </p:grpSpPr>
        <p:sp>
          <p:nvSpPr>
            <p:cNvPr id="266" name="Google Shape;266;p10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267" name="Google Shape;267;p10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5</a:t>
              </a:r>
              <a:endParaRPr/>
            </a:p>
          </p:txBody>
        </p:sp>
      </p:grpSp>
      <p:cxnSp>
        <p:nvCxnSpPr>
          <p:cNvPr id="268" name="Google Shape;268;p10"/>
          <p:cNvCxnSpPr/>
          <p:nvPr/>
        </p:nvCxnSpPr>
        <p:spPr>
          <a:xfrm flipH="1" rot="10800000">
            <a:off x="1352550" y="4326074"/>
            <a:ext cx="247500" cy="3888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269" name="Google Shape;269;p10"/>
          <p:cNvCxnSpPr/>
          <p:nvPr/>
        </p:nvCxnSpPr>
        <p:spPr>
          <a:xfrm flipH="1">
            <a:off x="4197325" y="3627437"/>
            <a:ext cx="206400" cy="3096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270" name="Google Shape;270;p10"/>
          <p:cNvCxnSpPr/>
          <p:nvPr/>
        </p:nvCxnSpPr>
        <p:spPr>
          <a:xfrm>
            <a:off x="4610100" y="3627437"/>
            <a:ext cx="206400" cy="3096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271" name="Google Shape;271;p10"/>
          <p:cNvCxnSpPr/>
          <p:nvPr/>
        </p:nvCxnSpPr>
        <p:spPr>
          <a:xfrm rot="10800000">
            <a:off x="4197500" y="4326074"/>
            <a:ext cx="247500" cy="3888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grpSp>
        <p:nvGrpSpPr>
          <p:cNvPr id="272" name="Google Shape;272;p10"/>
          <p:cNvGrpSpPr/>
          <p:nvPr/>
        </p:nvGrpSpPr>
        <p:grpSpPr>
          <a:xfrm>
            <a:off x="3505200" y="2209800"/>
            <a:ext cx="669925" cy="536575"/>
            <a:chOff x="1457" y="864"/>
            <a:chExt cx="422" cy="338"/>
          </a:xfrm>
        </p:grpSpPr>
        <p:sp>
          <p:nvSpPr>
            <p:cNvPr id="273" name="Google Shape;273;p10"/>
            <p:cNvSpPr/>
            <p:nvPr/>
          </p:nvSpPr>
          <p:spPr>
            <a:xfrm>
              <a:off x="1579" y="864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274" name="Google Shape;274;p10"/>
            <p:cNvSpPr txBox="1"/>
            <p:nvPr/>
          </p:nvSpPr>
          <p:spPr>
            <a:xfrm>
              <a:off x="1457" y="902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15</a:t>
              </a:r>
              <a:endParaRPr/>
            </a:p>
          </p:txBody>
        </p:sp>
      </p:grpSp>
      <p:grpSp>
        <p:nvGrpSpPr>
          <p:cNvPr id="275" name="Google Shape;275;p10"/>
          <p:cNvGrpSpPr/>
          <p:nvPr/>
        </p:nvGrpSpPr>
        <p:grpSpPr>
          <a:xfrm>
            <a:off x="3760787" y="3886200"/>
            <a:ext cx="669925" cy="536575"/>
            <a:chOff x="1457" y="864"/>
            <a:chExt cx="422" cy="338"/>
          </a:xfrm>
        </p:grpSpPr>
        <p:sp>
          <p:nvSpPr>
            <p:cNvPr id="276" name="Google Shape;276;p10"/>
            <p:cNvSpPr/>
            <p:nvPr/>
          </p:nvSpPr>
          <p:spPr>
            <a:xfrm>
              <a:off x="1579" y="864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277" name="Google Shape;277;p10"/>
            <p:cNvSpPr txBox="1"/>
            <p:nvPr/>
          </p:nvSpPr>
          <p:spPr>
            <a:xfrm>
              <a:off x="1457" y="902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16</a:t>
              </a:r>
              <a:endParaRPr/>
            </a:p>
          </p:txBody>
        </p:sp>
      </p:grpSp>
      <p:grpSp>
        <p:nvGrpSpPr>
          <p:cNvPr id="278" name="Google Shape;278;p10"/>
          <p:cNvGrpSpPr/>
          <p:nvPr/>
        </p:nvGrpSpPr>
        <p:grpSpPr>
          <a:xfrm>
            <a:off x="4141787" y="4648200"/>
            <a:ext cx="669925" cy="536575"/>
            <a:chOff x="1457" y="864"/>
            <a:chExt cx="422" cy="338"/>
          </a:xfrm>
        </p:grpSpPr>
        <p:sp>
          <p:nvSpPr>
            <p:cNvPr id="279" name="Google Shape;279;p10"/>
            <p:cNvSpPr/>
            <p:nvPr/>
          </p:nvSpPr>
          <p:spPr>
            <a:xfrm>
              <a:off x="1579" y="864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280" name="Google Shape;280;p10"/>
            <p:cNvSpPr txBox="1"/>
            <p:nvPr/>
          </p:nvSpPr>
          <p:spPr>
            <a:xfrm>
              <a:off x="1457" y="902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17</a:t>
              </a:r>
              <a:endParaRPr/>
            </a:p>
          </p:txBody>
        </p:sp>
      </p:grpSp>
      <p:grpSp>
        <p:nvGrpSpPr>
          <p:cNvPr id="281" name="Google Shape;281;p10"/>
          <p:cNvGrpSpPr/>
          <p:nvPr/>
        </p:nvGrpSpPr>
        <p:grpSpPr>
          <a:xfrm>
            <a:off x="4114800" y="3200400"/>
            <a:ext cx="669925" cy="536575"/>
            <a:chOff x="1457" y="864"/>
            <a:chExt cx="422" cy="338"/>
          </a:xfrm>
        </p:grpSpPr>
        <p:sp>
          <p:nvSpPr>
            <p:cNvPr id="282" name="Google Shape;282;p10"/>
            <p:cNvSpPr/>
            <p:nvPr/>
          </p:nvSpPr>
          <p:spPr>
            <a:xfrm>
              <a:off x="1579" y="864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283" name="Google Shape;283;p10"/>
            <p:cNvSpPr txBox="1"/>
            <p:nvPr/>
          </p:nvSpPr>
          <p:spPr>
            <a:xfrm>
              <a:off x="1457" y="902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18</a:t>
              </a:r>
              <a:endParaRPr/>
            </a:p>
          </p:txBody>
        </p:sp>
      </p:grpSp>
      <p:grpSp>
        <p:nvGrpSpPr>
          <p:cNvPr id="284" name="Google Shape;284;p10"/>
          <p:cNvGrpSpPr/>
          <p:nvPr/>
        </p:nvGrpSpPr>
        <p:grpSpPr>
          <a:xfrm>
            <a:off x="4572000" y="3875087"/>
            <a:ext cx="669925" cy="536575"/>
            <a:chOff x="1457" y="864"/>
            <a:chExt cx="422" cy="338"/>
          </a:xfrm>
        </p:grpSpPr>
        <p:sp>
          <p:nvSpPr>
            <p:cNvPr id="285" name="Google Shape;285;p10"/>
            <p:cNvSpPr/>
            <p:nvPr/>
          </p:nvSpPr>
          <p:spPr>
            <a:xfrm>
              <a:off x="1579" y="864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286" name="Google Shape;286;p10"/>
            <p:cNvSpPr txBox="1"/>
            <p:nvPr/>
          </p:nvSpPr>
          <p:spPr>
            <a:xfrm>
              <a:off x="1457" y="902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20</a:t>
              </a:r>
              <a:endParaRPr/>
            </a:p>
          </p:txBody>
        </p: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Sp="0">
  <p:cSld>
    <p:bg>
      <p:bgPr>
        <a:solidFill>
          <a:srgbClr val="0B1F61"/>
        </a:solidFill>
      </p:bgPr>
    </p:bg>
    <p:spTree>
      <p:nvGrpSpPr>
        <p:cNvPr id="291" name="Shape 2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" name="Google Shape;292;p11"/>
          <p:cNvSpPr txBox="1"/>
          <p:nvPr>
            <p:ph type="title"/>
          </p:nvPr>
        </p:nvSpPr>
        <p:spPr>
          <a:xfrm>
            <a:off x="455612" y="365125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Helvetica Neue"/>
              <a:buNone/>
            </a:pP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Non Recursive Traversal</a:t>
            </a:r>
            <a:endParaRPr/>
          </a:p>
        </p:txBody>
      </p:sp>
      <p:sp>
        <p:nvSpPr>
          <p:cNvPr id="293" name="Google Shape;293;p11"/>
          <p:cNvSpPr txBox="1"/>
          <p:nvPr>
            <p:ph idx="1" type="body"/>
          </p:nvPr>
        </p:nvSpPr>
        <p:spPr>
          <a:xfrm>
            <a:off x="455612" y="1600200"/>
            <a:ext cx="8226300" cy="4724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Noto Sans Symbols"/>
              <a:buChar char="▪"/>
            </a:pPr>
            <a:r>
              <a:rPr b="0" i="0" lang="en-US" sz="32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can implement  non-recursive versions of the preorder, inorder and postorder traversal by using an explicit stack.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Noto Sans Symbols"/>
              <a:buChar char="▪"/>
            </a:pPr>
            <a:r>
              <a:rPr b="0" i="0" lang="en-US" sz="32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stack will be used to store the tree nodes in the appropriate order.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Noto Sans Symbols"/>
              <a:buChar char="▪"/>
            </a:pPr>
            <a:r>
              <a:rPr b="0" i="0" lang="en-US" sz="32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Here, for example, is the routine for inorder traversal that uses a stack.</a:t>
            </a:r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Sp="0">
  <p:cSld>
    <p:bg>
      <p:bgPr>
        <a:solidFill>
          <a:srgbClr val="0B1F61"/>
        </a:solidFill>
      </p:bgPr>
    </p:bg>
    <p:spTree>
      <p:nvGrpSpPr>
        <p:cNvPr id="298" name="Shape 2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9" name="Google Shape;299;p12"/>
          <p:cNvGrpSpPr/>
          <p:nvPr/>
        </p:nvGrpSpPr>
        <p:grpSpPr>
          <a:xfrm>
            <a:off x="76200" y="2209800"/>
            <a:ext cx="8475662" cy="520700"/>
            <a:chOff x="48" y="1248"/>
            <a:chExt cx="5339" cy="328"/>
          </a:xfrm>
        </p:grpSpPr>
        <p:sp>
          <p:nvSpPr>
            <p:cNvPr id="300" name="Google Shape;300;p12"/>
            <p:cNvSpPr/>
            <p:nvPr/>
          </p:nvSpPr>
          <p:spPr>
            <a:xfrm>
              <a:off x="287" y="1248"/>
              <a:ext cx="5100" cy="300"/>
            </a:xfrm>
            <a:prstGeom prst="rect">
              <a:avLst/>
            </a:prstGeom>
            <a:solidFill>
              <a:srgbClr val="000066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301" name="Google Shape;301;p12"/>
            <p:cNvSpPr txBox="1"/>
            <p:nvPr/>
          </p:nvSpPr>
          <p:spPr>
            <a:xfrm>
              <a:off x="48" y="1276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l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Courier New"/>
                <a:buNone/>
              </a:pPr>
              <a:r>
                <a:rPr b="1" i="0" lang="en-US" sz="2000" u="none">
                  <a:solidFill>
                    <a:schemeClr val="dk1"/>
                  </a:solidFill>
                  <a:latin typeface="Courier New"/>
                  <a:ea typeface="Courier New"/>
                  <a:cs typeface="Courier New"/>
                  <a:sym typeface="Courier New"/>
                </a:rPr>
                <a:t>🠶</a:t>
              </a:r>
              <a:endParaRPr/>
            </a:p>
          </p:txBody>
        </p:sp>
      </p:grpSp>
      <p:sp>
        <p:nvSpPr>
          <p:cNvPr id="302" name="Google Shape;302;p12"/>
          <p:cNvSpPr txBox="1"/>
          <p:nvPr>
            <p:ph type="title"/>
          </p:nvPr>
        </p:nvSpPr>
        <p:spPr>
          <a:xfrm>
            <a:off x="455612" y="365125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Helvetica Neue"/>
              <a:buNone/>
            </a:pP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Non Recursive Traversal</a:t>
            </a:r>
            <a:endParaRPr/>
          </a:p>
        </p:txBody>
      </p:sp>
      <p:sp>
        <p:nvSpPr>
          <p:cNvPr id="303" name="Google Shape;303;p12"/>
          <p:cNvSpPr txBox="1"/>
          <p:nvPr>
            <p:ph idx="1" type="body"/>
          </p:nvPr>
        </p:nvSpPr>
        <p:spPr>
          <a:xfrm>
            <a:off x="455612" y="1600200"/>
            <a:ext cx="8226300" cy="4724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CC6600"/>
              </a:buClr>
              <a:buSzPts val="2400"/>
              <a:buFont typeface="Noto Sans Symbols"/>
              <a:buNone/>
            </a:pPr>
            <a:r>
              <a:rPr b="1" i="0" lang="en-US" sz="24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void inorder(TreeNode&lt;int&gt;* root)</a:t>
            </a:r>
            <a:endParaRPr/>
          </a:p>
          <a:p>
            <a:pPr indent="-342900" lvl="0" marL="342900" marR="0" rtl="0" algn="l">
              <a:lnSpc>
                <a:spcPct val="70000"/>
              </a:lnSpc>
              <a:spcBef>
                <a:spcPts val="480"/>
              </a:spcBef>
              <a:spcAft>
                <a:spcPts val="0"/>
              </a:spcAft>
              <a:buClr>
                <a:srgbClr val="CC6600"/>
              </a:buClr>
              <a:buSzPts val="2400"/>
              <a:buFont typeface="Noto Sans Symbols"/>
              <a:buNone/>
            </a:pPr>
            <a:r>
              <a:rPr b="1" i="0" lang="en-US" sz="24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{</a:t>
            </a:r>
            <a:endParaRPr/>
          </a:p>
          <a:p>
            <a:pPr indent="-342900" lvl="0" marL="342900" marR="0" rtl="0" algn="l">
              <a:lnSpc>
                <a:spcPct val="70000"/>
              </a:lnSpc>
              <a:spcBef>
                <a:spcPts val="480"/>
              </a:spcBef>
              <a:spcAft>
                <a:spcPts val="0"/>
              </a:spcAft>
              <a:buClr>
                <a:srgbClr val="CC6600"/>
              </a:buClr>
              <a:buSzPts val="2400"/>
              <a:buFont typeface="Noto Sans Symbols"/>
              <a:buNone/>
            </a:pPr>
            <a:r>
              <a:rPr b="1" i="0" lang="en-US" sz="24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Stack&lt;TreeNode&lt;int&gt;* &gt; stack; </a:t>
            </a:r>
            <a:endParaRPr/>
          </a:p>
          <a:p>
            <a:pPr indent="-342900" lvl="0" marL="342900" marR="0" rtl="0" algn="l">
              <a:lnSpc>
                <a:spcPct val="70000"/>
              </a:lnSpc>
              <a:spcBef>
                <a:spcPts val="480"/>
              </a:spcBef>
              <a:spcAft>
                <a:spcPts val="0"/>
              </a:spcAft>
              <a:buClr>
                <a:srgbClr val="CC6600"/>
              </a:buClr>
              <a:buSzPts val="2400"/>
              <a:buFont typeface="Noto Sans Symbols"/>
              <a:buNone/>
            </a:pPr>
            <a:r>
              <a:rPr b="1" i="0" lang="en-US" sz="24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TreeNode&lt;int&gt;* p;</a:t>
            </a:r>
            <a:endParaRPr/>
          </a:p>
          <a:p>
            <a:pPr indent="-342900" lvl="0" marL="342900" marR="0" rtl="0" algn="l">
              <a:lnSpc>
                <a:spcPct val="70000"/>
              </a:lnSpc>
              <a:spcBef>
                <a:spcPts val="480"/>
              </a:spcBef>
              <a:spcAft>
                <a:spcPts val="0"/>
              </a:spcAft>
              <a:buClr>
                <a:srgbClr val="CC6600"/>
              </a:buClr>
              <a:buSzPts val="2400"/>
              <a:buFont typeface="Noto Sans Symbols"/>
              <a:buNone/>
            </a:pPr>
            <a:r>
              <a:rPr b="1" i="0" lang="en-US" sz="24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p = root;</a:t>
            </a:r>
            <a:endParaRPr/>
          </a:p>
          <a:p>
            <a:pPr indent="-342900" lvl="0" marL="342900" marR="0" rtl="0" algn="l">
              <a:lnSpc>
                <a:spcPct val="70000"/>
              </a:lnSpc>
              <a:spcBef>
                <a:spcPts val="480"/>
              </a:spcBef>
              <a:spcAft>
                <a:spcPts val="0"/>
              </a:spcAft>
              <a:buClr>
                <a:srgbClr val="CC6600"/>
              </a:buClr>
              <a:buSzPts val="2400"/>
              <a:buFont typeface="Noto Sans Symbols"/>
              <a:buNone/>
            </a:pPr>
            <a:r>
              <a:rPr b="1" i="0" lang="en-US" sz="24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do</a:t>
            </a:r>
            <a:endParaRPr/>
          </a:p>
          <a:p>
            <a:pPr indent="-342900" lvl="0" marL="342900" marR="0" rtl="0" algn="l">
              <a:lnSpc>
                <a:spcPct val="70000"/>
              </a:lnSpc>
              <a:spcBef>
                <a:spcPts val="480"/>
              </a:spcBef>
              <a:spcAft>
                <a:spcPts val="0"/>
              </a:spcAft>
              <a:buClr>
                <a:srgbClr val="CC6600"/>
              </a:buClr>
              <a:buSzPts val="2400"/>
              <a:buFont typeface="Noto Sans Symbols"/>
              <a:buNone/>
            </a:pPr>
            <a:r>
              <a:rPr b="1" i="0" lang="en-US" sz="24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{</a:t>
            </a:r>
            <a:endParaRPr/>
          </a:p>
          <a:p>
            <a:pPr indent="-342900" lvl="0" marL="342900" marR="0" rtl="0" algn="l">
              <a:lnSpc>
                <a:spcPct val="70000"/>
              </a:lnSpc>
              <a:spcBef>
                <a:spcPts val="480"/>
              </a:spcBef>
              <a:spcAft>
                <a:spcPts val="0"/>
              </a:spcAft>
              <a:buClr>
                <a:srgbClr val="CC6600"/>
              </a:buClr>
              <a:buSzPts val="2400"/>
              <a:buFont typeface="Noto Sans Symbols"/>
              <a:buNone/>
            </a:pPr>
            <a:r>
              <a:rPr b="1" i="0" lang="en-US" sz="24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    while( p != NULL )</a:t>
            </a:r>
            <a:endParaRPr/>
          </a:p>
          <a:p>
            <a:pPr indent="-342900" lvl="0" marL="342900" marR="0" rtl="0" algn="l">
              <a:lnSpc>
                <a:spcPct val="70000"/>
              </a:lnSpc>
              <a:spcBef>
                <a:spcPts val="480"/>
              </a:spcBef>
              <a:spcAft>
                <a:spcPts val="0"/>
              </a:spcAft>
              <a:buClr>
                <a:srgbClr val="CC6600"/>
              </a:buClr>
              <a:buSzPts val="2400"/>
              <a:buFont typeface="Noto Sans Symbols"/>
              <a:buNone/>
            </a:pPr>
            <a:r>
              <a:rPr b="1" i="0" lang="en-US" sz="24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    {</a:t>
            </a:r>
            <a:endParaRPr/>
          </a:p>
          <a:p>
            <a:pPr indent="-342900" lvl="0" marL="342900" marR="0" rtl="0" algn="l">
              <a:lnSpc>
                <a:spcPct val="70000"/>
              </a:lnSpc>
              <a:spcBef>
                <a:spcPts val="480"/>
              </a:spcBef>
              <a:spcAft>
                <a:spcPts val="0"/>
              </a:spcAft>
              <a:buClr>
                <a:srgbClr val="CC6600"/>
              </a:buClr>
              <a:buSzPts val="2400"/>
              <a:buFont typeface="Noto Sans Symbols"/>
              <a:buNone/>
            </a:pPr>
            <a:r>
              <a:rPr b="1" i="0" lang="en-US" sz="24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        stack.push( p );</a:t>
            </a:r>
            <a:endParaRPr/>
          </a:p>
          <a:p>
            <a:pPr indent="-342900" lvl="0" marL="342900" marR="0" rtl="0" algn="l">
              <a:lnSpc>
                <a:spcPct val="70000"/>
              </a:lnSpc>
              <a:spcBef>
                <a:spcPts val="480"/>
              </a:spcBef>
              <a:spcAft>
                <a:spcPts val="0"/>
              </a:spcAft>
              <a:buClr>
                <a:srgbClr val="CC6600"/>
              </a:buClr>
              <a:buSzPts val="2400"/>
              <a:buFont typeface="Noto Sans Symbols"/>
              <a:buNone/>
            </a:pPr>
            <a:r>
              <a:rPr b="1" i="0" lang="en-US" sz="24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        p = p-&gt;getLeft();</a:t>
            </a:r>
            <a:endParaRPr/>
          </a:p>
          <a:p>
            <a:pPr indent="-342900" lvl="0" marL="342900" marR="0" rtl="0" algn="l">
              <a:lnSpc>
                <a:spcPct val="70000"/>
              </a:lnSpc>
              <a:spcBef>
                <a:spcPts val="480"/>
              </a:spcBef>
              <a:spcAft>
                <a:spcPts val="0"/>
              </a:spcAft>
              <a:buClr>
                <a:srgbClr val="CC6600"/>
              </a:buClr>
              <a:buSzPts val="2400"/>
              <a:buFont typeface="Noto Sans Symbols"/>
              <a:buNone/>
            </a:pPr>
            <a:r>
              <a:rPr b="1" i="0" lang="en-US" sz="24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    }</a:t>
            </a:r>
            <a:endParaRPr/>
          </a:p>
          <a:p>
            <a:pPr indent="-342900" lvl="0" marL="342900" marR="0" rtl="0" algn="l">
              <a:lnSpc>
                <a:spcPct val="70000"/>
              </a:lnSpc>
              <a:spcBef>
                <a:spcPts val="480"/>
              </a:spcBef>
              <a:spcAft>
                <a:spcPts val="0"/>
              </a:spcAft>
              <a:buClr>
                <a:srgbClr val="CC6600"/>
              </a:buClr>
              <a:buSzPts val="2400"/>
              <a:buFont typeface="Noto Sans Symbols"/>
              <a:buNone/>
            </a:pPr>
            <a:r>
              <a:rPr b="1" i="0" lang="en-US" sz="24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    // at this point, left tree is empty </a:t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Default Design">
  <a:themeElements>
    <a:clrScheme name="Default Design">
      <a:dk1>
        <a:srgbClr val="FFFFFF"/>
      </a:dk1>
      <a:lt1>
        <a:srgbClr val="990033"/>
      </a:lt1>
      <a:dk2>
        <a:srgbClr val="FFFFFF"/>
      </a:dk2>
      <a:lt2>
        <a:srgbClr val="808080"/>
      </a:lt2>
      <a:accent1>
        <a:srgbClr val="A50021"/>
      </a:accent1>
      <a:accent2>
        <a:srgbClr val="3333CC"/>
      </a:accent2>
      <a:accent3>
        <a:srgbClr val="990033"/>
      </a:accent3>
      <a:accent4>
        <a:srgbClr val="A50021"/>
      </a:accent4>
      <a:accent5>
        <a:srgbClr val="3333CC"/>
      </a:accent5>
      <a:accent6>
        <a:srgbClr val="990033"/>
      </a:accent6>
      <a:hlink>
        <a:srgbClr val="CCCCFF"/>
      </a:hlink>
      <a:folHlink>
        <a:srgbClr val="B2B2B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